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59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54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0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298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55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6105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9374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8182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205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2696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4714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5234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225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904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A863C-E5AD-4071-AAA1-9A9A455B8963}" type="datetimeFigureOut">
              <a:rPr lang="ru-RU" smtClean="0"/>
              <a:pPr/>
              <a:t>11.11.2022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81576-D0A3-47CB-8A82-600D07D61D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40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  <a:r>
              <a:rPr lang="en-US" sz="3600" b="1" dirty="0">
                <a:solidFill>
                  <a:srgbClr val="231F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Electricity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458410"/>
            <a:ext cx="10898530" cy="5081286"/>
          </a:xfrm>
        </p:spPr>
        <p:txBody>
          <a:bodyPr/>
          <a:lstStyle/>
          <a:p>
            <a:pPr marL="742950" lvl="0" indent="-7429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Electric Current</a:t>
            </a:r>
          </a:p>
          <a:p>
            <a:pPr marL="742950" lvl="0" indent="-742950">
              <a:buAutoNum type="arabicPeriod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Superconductivity</a:t>
            </a:r>
          </a:p>
          <a:p>
            <a:pPr marL="742950" lvl="0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Carbon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resistors. Combination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resistors</a:t>
            </a:r>
          </a:p>
          <a:p>
            <a:pPr marL="742950" lvl="0" indent="-742950"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dependence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resistance</a:t>
            </a:r>
          </a:p>
          <a:p>
            <a:pPr marL="742950" lvl="0" indent="-742950">
              <a:buAutoNum type="arabicPeriod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Kirchoff’s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law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86601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589" y="284604"/>
            <a:ext cx="9429509" cy="599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28112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412" y="684534"/>
            <a:ext cx="9746659" cy="496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03321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49452" y="290714"/>
            <a:ext cx="360387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Superconductivity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452" y="826245"/>
            <a:ext cx="9950670" cy="27374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452" y="3563652"/>
            <a:ext cx="9950670" cy="313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0280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689" y="1317947"/>
            <a:ext cx="3988311" cy="4724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89" y="965141"/>
            <a:ext cx="7400925" cy="507682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94166" y="161712"/>
            <a:ext cx="80405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Carbon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resistors. Combination of resistors</a:t>
            </a:r>
          </a:p>
        </p:txBody>
      </p:sp>
    </p:spTree>
    <p:extLst>
      <p:ext uri="{BB962C8B-B14F-4D97-AF65-F5344CB8AC3E}">
        <p14:creationId xmlns:p14="http://schemas.microsoft.com/office/powerpoint/2010/main" xmlns="" val="3359858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48" y="0"/>
            <a:ext cx="9068886" cy="27111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48" y="2581275"/>
            <a:ext cx="91903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8181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493" y="264529"/>
            <a:ext cx="10140887" cy="560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8351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47" y="1211001"/>
            <a:ext cx="9538504" cy="533034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11147" y="300816"/>
            <a:ext cx="2872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88648" y="300816"/>
            <a:ext cx="801739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Temperature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dependence of resistance</a:t>
            </a:r>
          </a:p>
        </p:txBody>
      </p:sp>
    </p:spTree>
    <p:extLst>
      <p:ext uri="{BB962C8B-B14F-4D97-AF65-F5344CB8AC3E}">
        <p14:creationId xmlns:p14="http://schemas.microsoft.com/office/powerpoint/2010/main" xmlns="" val="1921050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" y="1692851"/>
            <a:ext cx="10372678" cy="2463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94990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6441" y="429610"/>
            <a:ext cx="3880592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Kirchoff’s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88" y="899727"/>
            <a:ext cx="8579913" cy="595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8711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866" y="373524"/>
            <a:ext cx="9602647" cy="559329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66" y="5966819"/>
            <a:ext cx="6111756" cy="376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1312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866" y="1243746"/>
            <a:ext cx="9541277" cy="47825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9866" y="441786"/>
            <a:ext cx="436904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AutoNum type="arabicPeriod"/>
            </a:pP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Electric Current</a:t>
            </a:r>
          </a:p>
        </p:txBody>
      </p:sp>
    </p:spTree>
    <p:extLst>
      <p:ext uri="{BB962C8B-B14F-4D97-AF65-F5344CB8AC3E}">
        <p14:creationId xmlns:p14="http://schemas.microsoft.com/office/powerpoint/2010/main" xmlns="" val="34898248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228" y="446065"/>
            <a:ext cx="9530320" cy="55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2140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61235"/>
            <a:ext cx="10515600" cy="3815728"/>
          </a:xfrm>
        </p:spPr>
        <p:txBody>
          <a:bodyPr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itchFamily="18" charset="0"/>
                <a:cs typeface="Times New Roman" pitchFamily="18" charset="0"/>
              </a:rPr>
              <a:t>Thank you for attention!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4139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71" y="1194891"/>
            <a:ext cx="11111572" cy="438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7066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368" y="1789401"/>
            <a:ext cx="10066688" cy="324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079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09" y="120008"/>
            <a:ext cx="9113678" cy="6629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6541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019" y="2018394"/>
            <a:ext cx="9702057" cy="291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540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452" y="494756"/>
            <a:ext cx="9116510" cy="5439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001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11" y="452557"/>
            <a:ext cx="9081123" cy="550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34214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965" y="371353"/>
            <a:ext cx="10289171" cy="5404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18985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46</Words>
  <Application>Microsoft Office PowerPoint</Application>
  <PresentationFormat>Произвольный</PresentationFormat>
  <Paragraphs>13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Current Electricity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User</cp:lastModifiedBy>
  <cp:revision>69</cp:revision>
  <dcterms:created xsi:type="dcterms:W3CDTF">2017-10-01T17:01:38Z</dcterms:created>
  <dcterms:modified xsi:type="dcterms:W3CDTF">2022-11-11T05:50:48Z</dcterms:modified>
</cp:coreProperties>
</file>