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62" r:id="rId2"/>
    <p:sldId id="263" r:id="rId3"/>
    <p:sldId id="264" r:id="rId4"/>
    <p:sldId id="277" r:id="rId5"/>
    <p:sldId id="269" r:id="rId6"/>
    <p:sldId id="270" r:id="rId7"/>
    <p:sldId id="271" r:id="rId8"/>
    <p:sldId id="272" r:id="rId9"/>
    <p:sldId id="278" r:id="rId10"/>
    <p:sldId id="266" r:id="rId11"/>
    <p:sldId id="267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85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5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84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48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12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83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95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73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89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30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69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AB7C-B14B-44EE-B256-DA9B25EA6E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E44E-45DA-4A32-A221-95AEA3823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01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Energy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320" y="1947545"/>
            <a:ext cx="10515600" cy="4351338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Work, energy and power</a:t>
            </a:r>
          </a:p>
          <a:p>
            <a:pPr marL="742950" indent="-742950">
              <a:buAutoNum type="arabicPeriod"/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potential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pPr marL="742950" indent="-742950">
              <a:buAutoNum type="arabicPeriod"/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conservation of energy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04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Law of conservation of energy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282" y="1988801"/>
            <a:ext cx="11256820" cy="372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8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181" y="2943844"/>
            <a:ext cx="11083637" cy="2912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166" y="1665922"/>
            <a:ext cx="4915916" cy="9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1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8" y="2624278"/>
            <a:ext cx="10515600" cy="4351338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xmlns="" val="16583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0838" y="520734"/>
            <a:ext cx="4942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Work, energy and power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47" y="1508845"/>
            <a:ext cx="3656733" cy="41101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56909" y="150884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physicist’s definition of work is based on these observations. Consider a body that undergoes a displacement of magnitude s along a straight line. (For now, we’ll assume that any body we discuss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treated as a particle so that we can ignore any rotation or changes in shape of the body.) While the body moves, a constant force acts on it in the same direction as the displacement (Fig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define the work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done by this constant force under these circumstances as the product of the force magnitude F and the displacement magnitude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11" y="5124514"/>
            <a:ext cx="7207698" cy="49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1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582"/>
            <a:ext cx="12192000" cy="1992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96" y="3492211"/>
            <a:ext cx="6628407" cy="511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585" y="4683701"/>
            <a:ext cx="6334052" cy="66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601"/>
            <a:ext cx="11959841" cy="53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2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097" y="1457794"/>
            <a:ext cx="10515600" cy="3443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5152663"/>
            <a:ext cx="114109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1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1331"/>
            <a:ext cx="10515600" cy="1325563"/>
          </a:xfrm>
        </p:spPr>
        <p:txBody>
          <a:bodyPr>
            <a:normAutofit/>
          </a:bodyPr>
          <a:lstStyle/>
          <a:p>
            <a:pPr marL="742950" lvl="0" indent="-742950">
              <a:spcBef>
                <a:spcPts val="1000"/>
              </a:spcBef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potential energy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71457"/>
            <a:ext cx="10515600" cy="27199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5364" y="1704506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Kinetic energy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35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874" y="372781"/>
            <a:ext cx="10169009" cy="36457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98" y="4170563"/>
            <a:ext cx="116776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0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73884"/>
            <a:ext cx="10515600" cy="1325563"/>
          </a:xfrm>
        </p:spPr>
        <p:txBody>
          <a:bodyPr/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08" y="1639229"/>
            <a:ext cx="9205047" cy="44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4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71" y="740785"/>
            <a:ext cx="9759229" cy="4872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666" y="4661800"/>
            <a:ext cx="3840813" cy="951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745" y="5720246"/>
            <a:ext cx="4761389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2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155</Words>
  <Application>Microsoft Office PowerPoint</Application>
  <PresentationFormat>Произвольный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Work and Energy </vt:lpstr>
      <vt:lpstr>Слайд 2</vt:lpstr>
      <vt:lpstr>Слайд 3</vt:lpstr>
      <vt:lpstr>Слайд 4</vt:lpstr>
      <vt:lpstr>Power</vt:lpstr>
      <vt:lpstr>2. Kinetic and potential energy</vt:lpstr>
      <vt:lpstr>Слайд 7</vt:lpstr>
      <vt:lpstr>Potential energy</vt:lpstr>
      <vt:lpstr>Слайд 9</vt:lpstr>
      <vt:lpstr>3. Law of conservation of energy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2.</dc:title>
  <dc:creator>Пользователь Windows</dc:creator>
  <cp:lastModifiedBy>User</cp:lastModifiedBy>
  <cp:revision>27</cp:revision>
  <dcterms:created xsi:type="dcterms:W3CDTF">2017-09-24T04:58:27Z</dcterms:created>
  <dcterms:modified xsi:type="dcterms:W3CDTF">2022-11-11T04:54:26Z</dcterms:modified>
</cp:coreProperties>
</file>