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98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5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1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7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18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05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9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71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34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22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0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40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First Law of Thermodynamics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58410"/>
            <a:ext cx="10898530" cy="508128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Capacity and Specific Heat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Phase and Latent Heat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First Law of Thermodynamics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Energy of an Ideal Gas</a:t>
            </a:r>
          </a:p>
          <a:p>
            <a:pPr marL="514350" indent="-514350">
              <a:buAutoNum type="arabicPeriod" startAt="4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and the PV Diagram for a Gas</a:t>
            </a:r>
          </a:p>
          <a:p>
            <a:pPr marL="514350" indent="-514350">
              <a:buAutoNum type="arabicPeriod" startAt="4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Capacities of Gases </a:t>
            </a:r>
          </a:p>
          <a:p>
            <a:pPr marL="514350" indent="-514350">
              <a:buAutoNum type="arabicPeriod" startAt="4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Quasi-static Adiabatic Expansion of a Gas </a:t>
            </a:r>
          </a:p>
          <a:p>
            <a:pPr marL="514350" indent="-514350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60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028" y="589975"/>
            <a:ext cx="68020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Work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PV Diagram for a Gas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28" y="1323553"/>
            <a:ext cx="9006129" cy="47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46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70" y="1504709"/>
            <a:ext cx="8036507" cy="31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86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22" y="712246"/>
            <a:ext cx="9965056" cy="47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04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063" y="335666"/>
            <a:ext cx="7270038" cy="2386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063" y="2866000"/>
            <a:ext cx="7252864" cy="36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59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97" y="383893"/>
            <a:ext cx="8634896" cy="56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42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8830" y="464334"/>
            <a:ext cx="48173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Heat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Capacities of Gases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30" y="999865"/>
            <a:ext cx="8644427" cy="3236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30" y="4496839"/>
            <a:ext cx="4025065" cy="783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713" y="4496839"/>
            <a:ext cx="1744547" cy="7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67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42" y="416869"/>
            <a:ext cx="8086243" cy="3701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41" y="4118318"/>
            <a:ext cx="8086243" cy="23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03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57" y="799275"/>
            <a:ext cx="8692587" cy="50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83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86" y="2553122"/>
            <a:ext cx="7981204" cy="3743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04" y="497711"/>
            <a:ext cx="5326163" cy="16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07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7544" y="520527"/>
            <a:ext cx="87697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The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Quasi-static Adiabatic Expansion of a Gas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60" y="1220223"/>
            <a:ext cx="7461814" cy="3042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082" y="4428233"/>
            <a:ext cx="4845934" cy="1774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732" y="1056058"/>
            <a:ext cx="3127125" cy="56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32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Heat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and Specific Heat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932" y="1247887"/>
            <a:ext cx="9374410" cy="885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2" y="2360029"/>
            <a:ext cx="8679929" cy="33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944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89" y="402641"/>
            <a:ext cx="7605409" cy="615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155" y="1206841"/>
            <a:ext cx="3879691" cy="974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89" y="2285714"/>
            <a:ext cx="6877534" cy="42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688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24" y="223175"/>
            <a:ext cx="7444193" cy="1790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23" y="2166272"/>
            <a:ext cx="7444193" cy="44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412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60" y="1078073"/>
            <a:ext cx="8069846" cy="399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68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1235"/>
            <a:ext cx="10515600" cy="3815728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Thank you for attention!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139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19" y="691647"/>
            <a:ext cx="8736474" cy="2328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70" y="3602259"/>
            <a:ext cx="9078373" cy="18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79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284" y="569026"/>
            <a:ext cx="4178716" cy="5426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4" y="1017468"/>
            <a:ext cx="7247561" cy="43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44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90" y="1077049"/>
            <a:ext cx="9722734" cy="5573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9321" y="300815"/>
            <a:ext cx="4444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9851" y="350059"/>
            <a:ext cx="70798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Change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Phase and Latent Heat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78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39" y="731073"/>
            <a:ext cx="5135914" cy="4535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43" y="80360"/>
            <a:ext cx="4745620" cy="67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27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76" y="995664"/>
            <a:ext cx="6613547" cy="44309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3890" y="474436"/>
            <a:ext cx="642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The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Law of Thermodynamics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86" y="1631187"/>
            <a:ext cx="3830727" cy="2070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622" y="3971743"/>
            <a:ext cx="2523256" cy="681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566" y="5426615"/>
            <a:ext cx="8974048" cy="12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52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20" y="284120"/>
            <a:ext cx="8811348" cy="4118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13" y="4629692"/>
            <a:ext cx="7619156" cy="16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50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Energy of an Ideal Gas</a:t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693" y="1188785"/>
            <a:ext cx="8699339" cy="1512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35" y="2876248"/>
            <a:ext cx="7796515" cy="35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6942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114</Words>
  <Application>Microsoft Office PowerPoint</Application>
  <PresentationFormat>Произвольный</PresentationFormat>
  <Paragraphs>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Heat and the First Law of Thermodynamics</vt:lpstr>
      <vt:lpstr>1. Heat Capacity and Specific Heat </vt:lpstr>
      <vt:lpstr>Слайд 3</vt:lpstr>
      <vt:lpstr>Слайд 4</vt:lpstr>
      <vt:lpstr>Слайд 5</vt:lpstr>
      <vt:lpstr>Слайд 6</vt:lpstr>
      <vt:lpstr>Слайд 7</vt:lpstr>
      <vt:lpstr>Слайд 8</vt:lpstr>
      <vt:lpstr>4. The Internal Energy of an Ideal Gas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42</cp:revision>
  <dcterms:created xsi:type="dcterms:W3CDTF">2017-10-01T17:01:38Z</dcterms:created>
  <dcterms:modified xsi:type="dcterms:W3CDTF">2022-11-11T04:56:21Z</dcterms:modified>
</cp:coreProperties>
</file>