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0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2981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55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610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374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818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20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96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4714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3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322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9044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863C-E5AD-4071-AAA1-9A9A455B8963}" type="datetimeFigureOut">
              <a:rPr lang="ru-RU" smtClean="0"/>
              <a:pPr/>
              <a:t>11.11.2022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1576-D0A3-47CB-8A82-600D07D61D9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40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inertia of a solid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 of inertia</a:t>
            </a:r>
          </a:p>
          <a:p>
            <a:pPr marL="514350" indent="-514350">
              <a:buAutoNum type="arabicPeriod"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 of the Parallel-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Axic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</a:p>
          <a:p>
            <a:pPr marL="514350" indent="-514350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Rotational kinetic energy</a:t>
            </a:r>
          </a:p>
          <a:p>
            <a:pPr marL="0" indent="0">
              <a:buNone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60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7418" y="1332545"/>
            <a:ext cx="107095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rigid body is a continuous distribution of mass—like a solid cylinder or a solid sphere—it cannot be represented by a few point masses. In this case the sum of masses and distances that defines the moment of inertia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820" y="611999"/>
            <a:ext cx="38940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AutoNum type="arabicPeriod"/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Moment of inertia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17418" y="2532874"/>
            <a:ext cx="72043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Moment of inertia and rotational kinetic energy: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moment of inertia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 body about a given axis is a measure of its rotational inertia: The greater the value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more difficult it is to change the state of the body’s rotation. The moment of inertia can be expressed as a sum over the particles that make up the body, each of which is at its own perpendicular distance from the axis. The rotational kinetic energy of a rigid body rotating about a fixed axis depends on the angular speed and the moment of inertia I for that rotation axis.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9810" y="2717889"/>
            <a:ext cx="3745404" cy="26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605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29" y="-1"/>
            <a:ext cx="10035251" cy="69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004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40466" y="334563"/>
            <a:ext cx="71145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Proof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Parallel-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Axic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Theorem</a:t>
            </a:r>
            <a:endParaRPr lang="ru-RU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40466" y="986319"/>
            <a:ext cx="1070956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Calculating the moment of inertia: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parallel-axis theorem relates the moments of inertia of a rigid body of mass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about two parallel axes: an axis through the center of mass (moment of inertia ) and a parallel axis a distance d from the first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axis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body has a continuous mass distribution, the moment of inertia can be calculated by integration.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8679" y="4125191"/>
            <a:ext cx="2954566" cy="79317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501" y="3621555"/>
            <a:ext cx="4894425" cy="2698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4933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524" y="737442"/>
            <a:ext cx="10652166" cy="49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24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388" y="1272439"/>
            <a:ext cx="9363918" cy="375444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0066" y="385320"/>
            <a:ext cx="7624931" cy="5355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Rotational kinetic energy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345" y="5378473"/>
            <a:ext cx="2916820" cy="79549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9619" y="5608614"/>
            <a:ext cx="3563063" cy="43892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77136" y="5378473"/>
            <a:ext cx="4156794" cy="861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84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55" y="-144953"/>
            <a:ext cx="10861964" cy="7002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555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1235"/>
            <a:ext cx="10515600" cy="3815728"/>
          </a:xfrm>
        </p:spPr>
        <p:txBody>
          <a:bodyPr/>
          <a:lstStyle/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3600" b="1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itchFamily="18" charset="0"/>
                <a:cs typeface="Times New Roman" pitchFamily="18" charset="0"/>
              </a:rPr>
              <a:t>Thank you for attention!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49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259</Words>
  <Application>Microsoft Office PowerPoint</Application>
  <PresentationFormat>Произвольный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Moment of inertia of a solid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14</cp:revision>
  <dcterms:created xsi:type="dcterms:W3CDTF">2017-10-01T17:01:38Z</dcterms:created>
  <dcterms:modified xsi:type="dcterms:W3CDTF">2022-11-11T04:54:49Z</dcterms:modified>
</cp:coreProperties>
</file>