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67" r:id="rId4"/>
    <p:sldId id="268" r:id="rId5"/>
    <p:sldId id="269" r:id="rId6"/>
    <p:sldId id="279" r:id="rId7"/>
    <p:sldId id="270" r:id="rId8"/>
    <p:sldId id="271" r:id="rId9"/>
    <p:sldId id="272" r:id="rId10"/>
    <p:sldId id="278" r:id="rId11"/>
    <p:sldId id="273" r:id="rId12"/>
    <p:sldId id="274" r:id="rId13"/>
    <p:sldId id="275" r:id="rId14"/>
    <p:sldId id="276" r:id="rId15"/>
    <p:sldId id="277" r:id="rId16"/>
    <p:sldId id="26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2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2981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551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10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374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8182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205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6967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4714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2348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3225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904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40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Static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Fluids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458410"/>
            <a:ext cx="10898530" cy="508128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Density, Pressure in a Fluid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Fluid Flow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Work-Mechanical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in Fluids: Bernoulli’s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Equation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Fluid Viscosity and Resistance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601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498" y="354156"/>
            <a:ext cx="9533876" cy="36597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811" y="4114799"/>
            <a:ext cx="5435243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4441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146175" cy="1081710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Fluid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Viscosity and Resistance</a:t>
            </a:r>
            <a:b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370" y="1084281"/>
            <a:ext cx="10562865" cy="487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267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67" y="539609"/>
            <a:ext cx="7651107" cy="29714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67" y="4109013"/>
            <a:ext cx="8982196" cy="207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5997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58" y="636608"/>
            <a:ext cx="9051404" cy="386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7582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46" y="707501"/>
            <a:ext cx="7892730" cy="48367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615" y="973719"/>
            <a:ext cx="3574788" cy="430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4708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47" y="534390"/>
            <a:ext cx="10409756" cy="561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6745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61235"/>
            <a:ext cx="10515600" cy="3815728"/>
          </a:xfrm>
        </p:spPr>
        <p:txBody>
          <a:bodyPr/>
          <a:lstStyle/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Thank you for attention!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9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842" y="1004237"/>
            <a:ext cx="7851976" cy="20623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698" y="3383484"/>
            <a:ext cx="5324354" cy="7048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311" y="3535190"/>
            <a:ext cx="2436307" cy="4014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5844" y="4512820"/>
            <a:ext cx="7948974" cy="14249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9660" y="5937814"/>
            <a:ext cx="4641449" cy="79366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729698" y="176673"/>
            <a:ext cx="5226687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Density, Pressure in a Fluid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147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56" y="1511339"/>
            <a:ext cx="3953952" cy="7159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56" y="479056"/>
            <a:ext cx="6831049" cy="8681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4567" y="-162045"/>
            <a:ext cx="3887717" cy="42942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6713" y="4132163"/>
            <a:ext cx="3581400" cy="26765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956" y="2591825"/>
            <a:ext cx="6530107" cy="39130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1344" y="1511339"/>
            <a:ext cx="2865942" cy="77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885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1461" y="416236"/>
            <a:ext cx="9132593" cy="12157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461" y="2034853"/>
            <a:ext cx="5467602" cy="10064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7489" y="2280131"/>
            <a:ext cx="3246565" cy="4746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1461" y="3381171"/>
            <a:ext cx="9132593" cy="13492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1461" y="5070309"/>
            <a:ext cx="3462236" cy="67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9253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03089" cy="43418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564" y="237937"/>
            <a:ext cx="4499960" cy="3865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8298" y="4698538"/>
            <a:ext cx="8535151" cy="151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202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98" y="775574"/>
            <a:ext cx="7472049" cy="49590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2364" y="775574"/>
            <a:ext cx="3107200" cy="5306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662" y="5973422"/>
            <a:ext cx="3373530" cy="6611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9560" y="6173514"/>
            <a:ext cx="2434212" cy="33057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13777" y="71389"/>
            <a:ext cx="43057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2.Continuity equation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2577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6763" y="508953"/>
            <a:ext cx="1054067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Work-Mechanical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in Fluids: Bernoulli’s Equation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815" y="1207686"/>
            <a:ext cx="5545962" cy="54235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938" y="1596864"/>
            <a:ext cx="5872223" cy="23225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777" y="4082659"/>
            <a:ext cx="5468514" cy="15530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4175" y="5798919"/>
            <a:ext cx="4666887" cy="69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274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492" y="256935"/>
            <a:ext cx="5593856" cy="715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57" y="256935"/>
            <a:ext cx="4197933" cy="4505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457" y="972215"/>
            <a:ext cx="7890257" cy="495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929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22" y="212197"/>
            <a:ext cx="4897960" cy="16990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22" y="2102329"/>
            <a:ext cx="3289197" cy="5362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966" y="534124"/>
            <a:ext cx="5034999" cy="8085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6171" y="3893805"/>
            <a:ext cx="4720856" cy="19154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2935" y="1687156"/>
            <a:ext cx="1219691" cy="5467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199" y="2829721"/>
            <a:ext cx="3346400" cy="8729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8932" y="3079939"/>
            <a:ext cx="5914663" cy="3639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6782" y="3857575"/>
            <a:ext cx="3627121" cy="17480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2164" y="5898173"/>
            <a:ext cx="7689604" cy="88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736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53</Words>
  <Application>Microsoft Office PowerPoint</Application>
  <PresentationFormat>Произвольный</PresentationFormat>
  <Paragraphs>14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Static Fluids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4. Fluid Viscosity and Resistance 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28</cp:revision>
  <dcterms:created xsi:type="dcterms:W3CDTF">2017-10-01T17:01:38Z</dcterms:created>
  <dcterms:modified xsi:type="dcterms:W3CDTF">2022-11-11T04:55:13Z</dcterms:modified>
</cp:coreProperties>
</file>