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5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2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9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1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7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1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0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4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Field: Discrete Charge Distributions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8410"/>
            <a:ext cx="10898530" cy="50812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Charge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Coulomb’s Law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Field. Electric Field Lines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Motion of Point Charge in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Calculating E from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Coulomb’s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pPr marL="0" lvl="0" indent="0">
              <a:buNone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Gauss’s Law</a:t>
            </a:r>
          </a:p>
          <a:p>
            <a:pPr marL="0" lv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52" y="0"/>
            <a:ext cx="7070383" cy="6659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209" y="4405793"/>
            <a:ext cx="3356416" cy="199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4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222" y="712739"/>
            <a:ext cx="2051300" cy="413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08" y="441224"/>
            <a:ext cx="8197981" cy="2358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404" y="5036735"/>
            <a:ext cx="2720389" cy="99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3496"/>
            <a:ext cx="3245132" cy="3176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3192" y="3750197"/>
            <a:ext cx="5726334" cy="23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77" y="1338940"/>
            <a:ext cx="8762999" cy="41948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7785" y="571915"/>
            <a:ext cx="864243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Motion of Point Charge in Electric Fields</a:t>
            </a:r>
          </a:p>
        </p:txBody>
      </p:sp>
    </p:spTree>
    <p:extLst>
      <p:ext uri="{BB962C8B-B14F-4D97-AF65-F5344CB8AC3E}">
        <p14:creationId xmlns:p14="http://schemas.microsoft.com/office/powerpoint/2010/main" xmlns="" val="7243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1406" y="520527"/>
            <a:ext cx="897809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Calculating E from Coulomb’s Law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62" y="1007693"/>
            <a:ext cx="7720314" cy="36263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411" y="4529920"/>
            <a:ext cx="5937812" cy="222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86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07" y="256933"/>
            <a:ext cx="6801453" cy="3416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807" y="3855906"/>
            <a:ext cx="7356314" cy="27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4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393" y="346034"/>
            <a:ext cx="2754401" cy="345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08" y="346034"/>
            <a:ext cx="7397911" cy="30120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43" y="3796496"/>
            <a:ext cx="3730124" cy="9494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997" y="4072570"/>
            <a:ext cx="7205044" cy="3973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017" y="5291314"/>
            <a:ext cx="9286579" cy="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6965" y="117094"/>
            <a:ext cx="270599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Gauss’s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286" y="547234"/>
            <a:ext cx="9346550" cy="631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196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42" y="335545"/>
            <a:ext cx="2592248" cy="3914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43" y="335545"/>
            <a:ext cx="6958073" cy="3959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158" y="4549153"/>
            <a:ext cx="4829431" cy="763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832" y="4613147"/>
            <a:ext cx="4477658" cy="69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81" y="721296"/>
            <a:ext cx="9549942" cy="453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7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93178"/>
            <a:ext cx="9797970" cy="3770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85" y="4382583"/>
            <a:ext cx="7028908" cy="18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97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74716" y="648056"/>
            <a:ext cx="3152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Electric Charge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83" y="1371720"/>
            <a:ext cx="8631579" cy="47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76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936" y="1260434"/>
            <a:ext cx="8982256" cy="395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10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71" y="278636"/>
            <a:ext cx="8594082" cy="64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7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1" y="143959"/>
            <a:ext cx="6174372" cy="6058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177" y="250180"/>
            <a:ext cx="3696243" cy="4857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572" y="5270146"/>
            <a:ext cx="5615451" cy="12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910" y="989033"/>
            <a:ext cx="2852436" cy="4344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021" y="1956121"/>
            <a:ext cx="7303626" cy="28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5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06" y="518430"/>
            <a:ext cx="7032650" cy="51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35" y="212141"/>
            <a:ext cx="8466881" cy="622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7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0" y="0"/>
            <a:ext cx="3136737" cy="4024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76" y="413609"/>
            <a:ext cx="8428383" cy="1665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453" y="2532351"/>
            <a:ext cx="6967106" cy="3425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06" y="4048070"/>
            <a:ext cx="4717432" cy="280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7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243" y="180528"/>
            <a:ext cx="322857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Coulomb’s Law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6" y="716059"/>
            <a:ext cx="7868625" cy="6112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868" y="180528"/>
            <a:ext cx="2458193" cy="51181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860" y="5727679"/>
            <a:ext cx="3319522" cy="5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6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69" y="317881"/>
            <a:ext cx="6953556" cy="1869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893" y="2664952"/>
            <a:ext cx="6953556" cy="1073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169" y="4216151"/>
            <a:ext cx="8947004" cy="15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5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429" y="386441"/>
            <a:ext cx="76397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 Electric Field. Electric Field Lines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63" y="921972"/>
            <a:ext cx="2565070" cy="4578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65" y="1361359"/>
            <a:ext cx="7544789" cy="42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77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21" y="366349"/>
            <a:ext cx="7943911" cy="2867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91" y="3490431"/>
            <a:ext cx="5823400" cy="734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310" y="3617754"/>
            <a:ext cx="3994683" cy="456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694" y="348733"/>
            <a:ext cx="2963962" cy="3076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629" y="4481729"/>
            <a:ext cx="5829481" cy="21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363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403" y="441826"/>
            <a:ext cx="7152069" cy="2125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62" y="2866059"/>
            <a:ext cx="3730675" cy="841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996" y="3008994"/>
            <a:ext cx="5026303" cy="5560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20" y="4006324"/>
            <a:ext cx="8342703" cy="1183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03" y="5488344"/>
            <a:ext cx="3452342" cy="1005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756" y="5720206"/>
            <a:ext cx="6361304" cy="54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91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698" y="138895"/>
            <a:ext cx="2260922" cy="4722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02" y="4861710"/>
            <a:ext cx="2731302" cy="1874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52" y="312375"/>
            <a:ext cx="7701505" cy="2187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367" y="2704961"/>
            <a:ext cx="7122771" cy="37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6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84</Words>
  <Application>Microsoft Office PowerPoint</Application>
  <PresentationFormat>Произвольный</PresentationFormat>
  <Paragraphs>14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The Electric Field: Discrete Charge Distributions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61</cp:revision>
  <dcterms:created xsi:type="dcterms:W3CDTF">2017-10-01T17:01:38Z</dcterms:created>
  <dcterms:modified xsi:type="dcterms:W3CDTF">2022-11-11T05:50:11Z</dcterms:modified>
</cp:coreProperties>
</file>