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9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1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7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1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0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1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22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4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8410"/>
            <a:ext cx="10898530" cy="5081286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Force Exerted by a Magnetic Field</a:t>
            </a:r>
          </a:p>
          <a:p>
            <a:pPr marL="742950" lvl="0" indent="-7429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of a Point Charge in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Torgues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Current Loops and Magnets</a:t>
            </a:r>
          </a:p>
          <a:p>
            <a:pPr marL="742950" lvl="0" indent="-742950">
              <a:buAutoNum type="arabicPeriod"/>
            </a:pPr>
            <a:endParaRPr lang="en-US" b="1" dirty="0"/>
          </a:p>
          <a:p>
            <a:pPr marL="742950" lvl="0" indent="-7429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Hall Effect</a:t>
            </a:r>
          </a:p>
        </p:txBody>
      </p:sp>
    </p:spTree>
    <p:extLst>
      <p:ext uri="{BB962C8B-B14F-4D97-AF65-F5344CB8AC3E}">
        <p14:creationId xmlns:p14="http://schemas.microsoft.com/office/powerpoint/2010/main" xmlns="" val="2866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52" y="195696"/>
            <a:ext cx="7700529" cy="63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7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2" y="1204463"/>
            <a:ext cx="7690176" cy="55944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3497" y="681243"/>
            <a:ext cx="6672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Torgues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Current Loops and Magnets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118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92" y="591416"/>
            <a:ext cx="6278707" cy="5667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099" y="268594"/>
            <a:ext cx="3476192" cy="3395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99" y="3901134"/>
            <a:ext cx="3476192" cy="23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3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24" y="1024608"/>
            <a:ext cx="10377510" cy="45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5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0102" y="473425"/>
            <a:ext cx="4134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 Effect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1273" y="1498983"/>
            <a:ext cx="104740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reality of the forces acting on the moving charges in a conductor in a magnetic field is strikingly demonstrated by the Hall effect, an effect analogous to the transverse deflection of an electron beam in a magnetic field in vacuum. (The effect was discovered by the American physicist Edwin Hall in 1879 while he was still a graduate student.) To describe this effect, let’s consider a conductor in the form of a flat strip, as shown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32" y="562172"/>
            <a:ext cx="4949105" cy="5021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90" y="1072893"/>
            <a:ext cx="5010583" cy="45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3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67" y="138546"/>
            <a:ext cx="8930078" cy="34881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1159"/>
            <a:ext cx="10486244" cy="11356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778" y="4991275"/>
            <a:ext cx="6594993" cy="16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9866" y="441786"/>
            <a:ext cx="8072170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Exerted by a Magnetic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66" y="1265093"/>
            <a:ext cx="7656534" cy="51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9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6" y="1559502"/>
            <a:ext cx="7163560" cy="3164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23" y="1185429"/>
            <a:ext cx="3845504" cy="48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9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2560"/>
            <a:ext cx="9240982" cy="3338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3" y="634709"/>
            <a:ext cx="6717721" cy="1420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6" y="5275219"/>
            <a:ext cx="3990108" cy="13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05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5" y="600939"/>
            <a:ext cx="11898298" cy="39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5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88" y="1993756"/>
            <a:ext cx="7524440" cy="3298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762" y="178811"/>
            <a:ext cx="4338970" cy="3298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628" y="3269673"/>
            <a:ext cx="3752729" cy="32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9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19" y="387494"/>
            <a:ext cx="8911936" cy="55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4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5" y="1316182"/>
            <a:ext cx="11984275" cy="36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5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43" y="1027006"/>
            <a:ext cx="7215622" cy="5369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224" y="441158"/>
            <a:ext cx="7505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Motion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Point Charge in a Magnetic Field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510" y="964378"/>
            <a:ext cx="3667124" cy="53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8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150</Words>
  <Application>Microsoft Office PowerPoint</Application>
  <PresentationFormat>Произвольный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The Magnetic Field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78</cp:revision>
  <dcterms:created xsi:type="dcterms:W3CDTF">2017-10-01T17:01:38Z</dcterms:created>
  <dcterms:modified xsi:type="dcterms:W3CDTF">2022-11-11T05:51:09Z</dcterms:modified>
</cp:coreProperties>
</file>