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4" r:id="rId1"/>
  </p:sldMasterIdLst>
  <p:notesMasterIdLst>
    <p:notesMasterId r:id="rId16"/>
  </p:notesMasterIdLst>
  <p:sldIdLst>
    <p:sldId id="276" r:id="rId2"/>
    <p:sldId id="27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1" r:id="rId13"/>
    <p:sldId id="279" r:id="rId14"/>
    <p:sldId id="273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29EAE24-6134-43C6-A1F0-87CFA3C1AF3E}">
  <a:tblStyle styleId="{529EAE24-6134-43C6-A1F0-87CFA3C1AF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nara Zhaksybaeva" userId="1597c9da44624039" providerId="LiveId" clId="{906AF512-4064-4791-B23C-EA1D9DE837C6}"/>
    <pc:docChg chg="undo custSel addSld delSld modSld sldOrd">
      <pc:chgData name="Dinara Zhaksybaeva" userId="1597c9da44624039" providerId="LiveId" clId="{906AF512-4064-4791-B23C-EA1D9DE837C6}" dt="2021-11-16T02:14:11.544" v="307" actId="1076"/>
      <pc:docMkLst>
        <pc:docMk/>
      </pc:docMkLst>
      <pc:sldChg chg="addSp delSp modSp mod">
        <pc:chgData name="Dinara Zhaksybaeva" userId="1597c9da44624039" providerId="LiveId" clId="{906AF512-4064-4791-B23C-EA1D9DE837C6}" dt="2021-11-16T01:55:24.774" v="28" actId="1076"/>
        <pc:sldMkLst>
          <pc:docMk/>
          <pc:sldMk cId="0" sldId="256"/>
        </pc:sldMkLst>
        <pc:spChg chg="add mod">
          <ac:chgData name="Dinara Zhaksybaeva" userId="1597c9da44624039" providerId="LiveId" clId="{906AF512-4064-4791-B23C-EA1D9DE837C6}" dt="2021-11-16T01:54:32.772" v="14" actId="13822"/>
          <ac:spMkLst>
            <pc:docMk/>
            <pc:sldMk cId="0" sldId="256"/>
            <ac:spMk id="7" creationId="{14CB725B-37C5-4F5F-B64D-F6A9DC09BB9E}"/>
          </ac:spMkLst>
        </pc:spChg>
        <pc:spChg chg="add del">
          <ac:chgData name="Dinara Zhaksybaeva" userId="1597c9da44624039" providerId="LiveId" clId="{906AF512-4064-4791-B23C-EA1D9DE837C6}" dt="2021-11-16T01:55:01.481" v="21" actId="478"/>
          <ac:spMkLst>
            <pc:docMk/>
            <pc:sldMk cId="0" sldId="256"/>
            <ac:spMk id="8" creationId="{D961996C-7120-4A0B-B5FF-1B621E8C67B6}"/>
          </ac:spMkLst>
        </pc:spChg>
        <pc:spChg chg="add mod">
          <ac:chgData name="Dinara Zhaksybaeva" userId="1597c9da44624039" providerId="LiveId" clId="{906AF512-4064-4791-B23C-EA1D9DE837C6}" dt="2021-11-16T01:54:55.416" v="20" actId="13822"/>
          <ac:spMkLst>
            <pc:docMk/>
            <pc:sldMk cId="0" sldId="256"/>
            <ac:spMk id="9" creationId="{A2321E51-50EF-4851-94F4-3977A0D53091}"/>
          </ac:spMkLst>
        </pc:spChg>
        <pc:spChg chg="mod">
          <ac:chgData name="Dinara Zhaksybaeva" userId="1597c9da44624039" providerId="LiveId" clId="{906AF512-4064-4791-B23C-EA1D9DE837C6}" dt="2021-11-16T01:54:46.867" v="18" actId="1076"/>
          <ac:spMkLst>
            <pc:docMk/>
            <pc:sldMk cId="0" sldId="256"/>
            <ac:spMk id="77" creationId="{00000000-0000-0000-0000-000000000000}"/>
          </ac:spMkLst>
        </pc:spChg>
        <pc:graphicFrameChg chg="del">
          <ac:chgData name="Dinara Zhaksybaeva" userId="1597c9da44624039" providerId="LiveId" clId="{906AF512-4064-4791-B23C-EA1D9DE837C6}" dt="2021-11-16T01:52:19.808" v="1" actId="478"/>
          <ac:graphicFrameMkLst>
            <pc:docMk/>
            <pc:sldMk cId="0" sldId="256"/>
            <ac:graphicFrameMk id="74" creationId="{00000000-0000-0000-0000-000000000000}"/>
          </ac:graphicFrameMkLst>
        </pc:graphicFrameChg>
        <pc:picChg chg="del">
          <ac:chgData name="Dinara Zhaksybaeva" userId="1597c9da44624039" providerId="LiveId" clId="{906AF512-4064-4791-B23C-EA1D9DE837C6}" dt="2021-11-16T01:53:24.002" v="2" actId="478"/>
          <ac:picMkLst>
            <pc:docMk/>
            <pc:sldMk cId="0" sldId="256"/>
            <ac:picMk id="73" creationId="{00000000-0000-0000-0000-000000000000}"/>
          </ac:picMkLst>
        </pc:picChg>
        <pc:cxnChg chg="mod">
          <ac:chgData name="Dinara Zhaksybaeva" userId="1597c9da44624039" providerId="LiveId" clId="{906AF512-4064-4791-B23C-EA1D9DE837C6}" dt="2021-11-16T01:55:24.774" v="28" actId="1076"/>
          <ac:cxnSpMkLst>
            <pc:docMk/>
            <pc:sldMk cId="0" sldId="256"/>
            <ac:cxnSpMk id="83" creationId="{00000000-0000-0000-0000-000000000000}"/>
          </ac:cxnSpMkLst>
        </pc:cxnChg>
        <pc:cxnChg chg="mod">
          <ac:chgData name="Dinara Zhaksybaeva" userId="1597c9da44624039" providerId="LiveId" clId="{906AF512-4064-4791-B23C-EA1D9DE837C6}" dt="2021-11-16T01:55:21.836" v="27" actId="1076"/>
          <ac:cxnSpMkLst>
            <pc:docMk/>
            <pc:sldMk cId="0" sldId="256"/>
            <ac:cxnSpMk id="84" creationId="{00000000-0000-0000-0000-000000000000}"/>
          </ac:cxnSpMkLst>
        </pc:cxnChg>
        <pc:cxnChg chg="mod">
          <ac:chgData name="Dinara Zhaksybaeva" userId="1597c9da44624039" providerId="LiveId" clId="{906AF512-4064-4791-B23C-EA1D9DE837C6}" dt="2021-11-16T01:55:16.826" v="26" actId="1076"/>
          <ac:cxnSpMkLst>
            <pc:docMk/>
            <pc:sldMk cId="0" sldId="256"/>
            <ac:cxnSpMk id="87" creationId="{00000000-0000-0000-0000-000000000000}"/>
          </ac:cxnSpMkLst>
        </pc:cxnChg>
        <pc:cxnChg chg="mod">
          <ac:chgData name="Dinara Zhaksybaeva" userId="1597c9da44624039" providerId="LiveId" clId="{906AF512-4064-4791-B23C-EA1D9DE837C6}" dt="2021-11-16T01:55:11.768" v="25" actId="14100"/>
          <ac:cxnSpMkLst>
            <pc:docMk/>
            <pc:sldMk cId="0" sldId="256"/>
            <ac:cxnSpMk id="88" creationId="{00000000-0000-0000-0000-000000000000}"/>
          </ac:cxnSpMkLst>
        </pc:cxnChg>
        <pc:cxnChg chg="mod">
          <ac:chgData name="Dinara Zhaksybaeva" userId="1597c9da44624039" providerId="LiveId" clId="{906AF512-4064-4791-B23C-EA1D9DE837C6}" dt="2021-11-16T01:53:39.685" v="5" actId="14100"/>
          <ac:cxnSpMkLst>
            <pc:docMk/>
            <pc:sldMk cId="0" sldId="256"/>
            <ac:cxnSpMk id="89" creationId="{00000000-0000-0000-0000-000000000000}"/>
          </ac:cxnSpMkLst>
        </pc:cxnChg>
        <pc:cxnChg chg="mod">
          <ac:chgData name="Dinara Zhaksybaeva" userId="1597c9da44624039" providerId="LiveId" clId="{906AF512-4064-4791-B23C-EA1D9DE837C6}" dt="2021-11-16T01:53:52.690" v="8" actId="1076"/>
          <ac:cxnSpMkLst>
            <pc:docMk/>
            <pc:sldMk cId="0" sldId="256"/>
            <ac:cxnSpMk id="90" creationId="{00000000-0000-0000-0000-000000000000}"/>
          </ac:cxnSpMkLst>
        </pc:cxnChg>
        <pc:cxnChg chg="del mod">
          <ac:chgData name="Dinara Zhaksybaeva" userId="1597c9da44624039" providerId="LiveId" clId="{906AF512-4064-4791-B23C-EA1D9DE837C6}" dt="2021-11-16T01:54:38" v="16" actId="478"/>
          <ac:cxnSpMkLst>
            <pc:docMk/>
            <pc:sldMk cId="0" sldId="256"/>
            <ac:cxnSpMk id="91" creationId="{00000000-0000-0000-0000-000000000000}"/>
          </ac:cxnSpMkLst>
        </pc:cxnChg>
        <pc:cxnChg chg="del mod">
          <ac:chgData name="Dinara Zhaksybaeva" userId="1597c9da44624039" providerId="LiveId" clId="{906AF512-4064-4791-B23C-EA1D9DE837C6}" dt="2021-11-16T01:54:07.579" v="12" actId="478"/>
          <ac:cxnSpMkLst>
            <pc:docMk/>
            <pc:sldMk cId="0" sldId="256"/>
            <ac:cxnSpMk id="92" creationId="{00000000-0000-0000-0000-000000000000}"/>
          </ac:cxnSpMkLst>
        </pc:cxnChg>
      </pc:sldChg>
      <pc:sldChg chg="del">
        <pc:chgData name="Dinara Zhaksybaeva" userId="1597c9da44624039" providerId="LiveId" clId="{906AF512-4064-4791-B23C-EA1D9DE837C6}" dt="2021-11-16T01:52:07.789" v="0" actId="47"/>
        <pc:sldMkLst>
          <pc:docMk/>
          <pc:sldMk cId="0" sldId="257"/>
        </pc:sldMkLst>
      </pc:sldChg>
      <pc:sldChg chg="delSp modSp mod">
        <pc:chgData name="Dinara Zhaksybaeva" userId="1597c9da44624039" providerId="LiveId" clId="{906AF512-4064-4791-B23C-EA1D9DE837C6}" dt="2021-11-16T01:56:52.146" v="46" actId="1076"/>
        <pc:sldMkLst>
          <pc:docMk/>
          <pc:sldMk cId="0" sldId="258"/>
        </pc:sldMkLst>
        <pc:spChg chg="mod">
          <ac:chgData name="Dinara Zhaksybaeva" userId="1597c9da44624039" providerId="LiveId" clId="{906AF512-4064-4791-B23C-EA1D9DE837C6}" dt="2021-11-16T01:56:36.533" v="44" actId="20577"/>
          <ac:spMkLst>
            <pc:docMk/>
            <pc:sldMk cId="0" sldId="258"/>
            <ac:spMk id="105" creationId="{00000000-0000-0000-0000-000000000000}"/>
          </ac:spMkLst>
        </pc:spChg>
        <pc:picChg chg="del">
          <ac:chgData name="Dinara Zhaksybaeva" userId="1597c9da44624039" providerId="LiveId" clId="{906AF512-4064-4791-B23C-EA1D9DE837C6}" dt="2021-11-16T01:55:35.333" v="29" actId="478"/>
          <ac:picMkLst>
            <pc:docMk/>
            <pc:sldMk cId="0" sldId="258"/>
            <ac:picMk id="104" creationId="{00000000-0000-0000-0000-000000000000}"/>
          </ac:picMkLst>
        </pc:picChg>
        <pc:picChg chg="mod">
          <ac:chgData name="Dinara Zhaksybaeva" userId="1597c9da44624039" providerId="LiveId" clId="{906AF512-4064-4791-B23C-EA1D9DE837C6}" dt="2021-11-16T01:56:49.793" v="45" actId="1076"/>
          <ac:picMkLst>
            <pc:docMk/>
            <pc:sldMk cId="0" sldId="258"/>
            <ac:picMk id="106" creationId="{00000000-0000-0000-0000-000000000000}"/>
          </ac:picMkLst>
        </pc:picChg>
        <pc:picChg chg="mod">
          <ac:chgData name="Dinara Zhaksybaeva" userId="1597c9da44624039" providerId="LiveId" clId="{906AF512-4064-4791-B23C-EA1D9DE837C6}" dt="2021-11-16T01:56:52.146" v="46" actId="1076"/>
          <ac:picMkLst>
            <pc:docMk/>
            <pc:sldMk cId="0" sldId="258"/>
            <ac:picMk id="107" creationId="{00000000-0000-0000-0000-000000000000}"/>
          </ac:picMkLst>
        </pc:picChg>
      </pc:sldChg>
      <pc:sldChg chg="delSp modSp mod">
        <pc:chgData name="Dinara Zhaksybaeva" userId="1597c9da44624039" providerId="LiveId" clId="{906AF512-4064-4791-B23C-EA1D9DE837C6}" dt="2021-11-16T01:58:08.727" v="74" actId="14100"/>
        <pc:sldMkLst>
          <pc:docMk/>
          <pc:sldMk cId="0" sldId="259"/>
        </pc:sldMkLst>
        <pc:spChg chg="mod">
          <ac:chgData name="Dinara Zhaksybaeva" userId="1597c9da44624039" providerId="LiveId" clId="{906AF512-4064-4791-B23C-EA1D9DE837C6}" dt="2021-11-16T01:57:59.204" v="70" actId="20577"/>
          <ac:spMkLst>
            <pc:docMk/>
            <pc:sldMk cId="0" sldId="259"/>
            <ac:spMk id="115" creationId="{00000000-0000-0000-0000-000000000000}"/>
          </ac:spMkLst>
        </pc:spChg>
        <pc:picChg chg="del">
          <ac:chgData name="Dinara Zhaksybaeva" userId="1597c9da44624039" providerId="LiveId" clId="{906AF512-4064-4791-B23C-EA1D9DE837C6}" dt="2021-11-16T01:56:56.077" v="47" actId="478"/>
          <ac:picMkLst>
            <pc:docMk/>
            <pc:sldMk cId="0" sldId="259"/>
            <ac:picMk id="112" creationId="{00000000-0000-0000-0000-000000000000}"/>
          </ac:picMkLst>
        </pc:picChg>
        <pc:picChg chg="mod">
          <ac:chgData name="Dinara Zhaksybaeva" userId="1597c9da44624039" providerId="LiveId" clId="{906AF512-4064-4791-B23C-EA1D9DE837C6}" dt="2021-11-16T01:58:08.727" v="74" actId="14100"/>
          <ac:picMkLst>
            <pc:docMk/>
            <pc:sldMk cId="0" sldId="259"/>
            <ac:picMk id="113" creationId="{00000000-0000-0000-0000-000000000000}"/>
          </ac:picMkLst>
        </pc:picChg>
        <pc:picChg chg="mod">
          <ac:chgData name="Dinara Zhaksybaeva" userId="1597c9da44624039" providerId="LiveId" clId="{906AF512-4064-4791-B23C-EA1D9DE837C6}" dt="2021-11-16T01:57:36.661" v="59" actId="14100"/>
          <ac:picMkLst>
            <pc:docMk/>
            <pc:sldMk cId="0" sldId="259"/>
            <ac:picMk id="114" creationId="{00000000-0000-0000-0000-000000000000}"/>
          </ac:picMkLst>
        </pc:picChg>
        <pc:picChg chg="mod">
          <ac:chgData name="Dinara Zhaksybaeva" userId="1597c9da44624039" providerId="LiveId" clId="{906AF512-4064-4791-B23C-EA1D9DE837C6}" dt="2021-11-16T01:57:03.269" v="48" actId="1076"/>
          <ac:picMkLst>
            <pc:docMk/>
            <pc:sldMk cId="0" sldId="259"/>
            <ac:picMk id="121" creationId="{00000000-0000-0000-0000-000000000000}"/>
          </ac:picMkLst>
        </pc:picChg>
        <pc:cxnChg chg="mod">
          <ac:chgData name="Dinara Zhaksybaeva" userId="1597c9da44624039" providerId="LiveId" clId="{906AF512-4064-4791-B23C-EA1D9DE837C6}" dt="2021-11-16T01:57:21.326" v="53" actId="14100"/>
          <ac:cxnSpMkLst>
            <pc:docMk/>
            <pc:sldMk cId="0" sldId="259"/>
            <ac:cxnSpMk id="117" creationId="{00000000-0000-0000-0000-000000000000}"/>
          </ac:cxnSpMkLst>
        </pc:cxnChg>
        <pc:cxnChg chg="mod">
          <ac:chgData name="Dinara Zhaksybaeva" userId="1597c9da44624039" providerId="LiveId" clId="{906AF512-4064-4791-B23C-EA1D9DE837C6}" dt="2021-11-16T01:57:17.053" v="52" actId="14100"/>
          <ac:cxnSpMkLst>
            <pc:docMk/>
            <pc:sldMk cId="0" sldId="259"/>
            <ac:cxnSpMk id="118" creationId="{00000000-0000-0000-0000-000000000000}"/>
          </ac:cxnSpMkLst>
        </pc:cxnChg>
      </pc:sldChg>
      <pc:sldChg chg="delSp modSp mod">
        <pc:chgData name="Dinara Zhaksybaeva" userId="1597c9da44624039" providerId="LiveId" clId="{906AF512-4064-4791-B23C-EA1D9DE837C6}" dt="2021-11-16T01:58:37.790" v="80" actId="123"/>
        <pc:sldMkLst>
          <pc:docMk/>
          <pc:sldMk cId="0" sldId="260"/>
        </pc:sldMkLst>
        <pc:spChg chg="mod">
          <ac:chgData name="Dinara Zhaksybaeva" userId="1597c9da44624039" providerId="LiveId" clId="{906AF512-4064-4791-B23C-EA1D9DE837C6}" dt="2021-11-16T01:58:35.549" v="79" actId="123"/>
          <ac:spMkLst>
            <pc:docMk/>
            <pc:sldMk cId="0" sldId="260"/>
            <ac:spMk id="129" creationId="{00000000-0000-0000-0000-000000000000}"/>
          </ac:spMkLst>
        </pc:spChg>
        <pc:spChg chg="mod">
          <ac:chgData name="Dinara Zhaksybaeva" userId="1597c9da44624039" providerId="LiveId" clId="{906AF512-4064-4791-B23C-EA1D9DE837C6}" dt="2021-11-16T01:58:37.790" v="80" actId="123"/>
          <ac:spMkLst>
            <pc:docMk/>
            <pc:sldMk cId="0" sldId="260"/>
            <ac:spMk id="130" creationId="{00000000-0000-0000-0000-000000000000}"/>
          </ac:spMkLst>
        </pc:spChg>
        <pc:picChg chg="del">
          <ac:chgData name="Dinara Zhaksybaeva" userId="1597c9da44624039" providerId="LiveId" clId="{906AF512-4064-4791-B23C-EA1D9DE837C6}" dt="2021-11-16T01:58:15.897" v="75" actId="478"/>
          <ac:picMkLst>
            <pc:docMk/>
            <pc:sldMk cId="0" sldId="260"/>
            <ac:picMk id="127" creationId="{00000000-0000-0000-0000-000000000000}"/>
          </ac:picMkLst>
        </pc:picChg>
      </pc:sldChg>
      <pc:sldChg chg="delSp modSp mod">
        <pc:chgData name="Dinara Zhaksybaeva" userId="1597c9da44624039" providerId="LiveId" clId="{906AF512-4064-4791-B23C-EA1D9DE837C6}" dt="2021-11-16T01:58:31.715" v="78" actId="123"/>
        <pc:sldMkLst>
          <pc:docMk/>
          <pc:sldMk cId="0" sldId="261"/>
        </pc:sldMkLst>
        <pc:spChg chg="mod">
          <ac:chgData name="Dinara Zhaksybaeva" userId="1597c9da44624039" providerId="LiveId" clId="{906AF512-4064-4791-B23C-EA1D9DE837C6}" dt="2021-11-16T01:58:26.070" v="77" actId="123"/>
          <ac:spMkLst>
            <pc:docMk/>
            <pc:sldMk cId="0" sldId="261"/>
            <ac:spMk id="137" creationId="{00000000-0000-0000-0000-000000000000}"/>
          </ac:spMkLst>
        </pc:spChg>
        <pc:spChg chg="mod">
          <ac:chgData name="Dinara Zhaksybaeva" userId="1597c9da44624039" providerId="LiveId" clId="{906AF512-4064-4791-B23C-EA1D9DE837C6}" dt="2021-11-16T01:58:31.715" v="78" actId="123"/>
          <ac:spMkLst>
            <pc:docMk/>
            <pc:sldMk cId="0" sldId="261"/>
            <ac:spMk id="138" creationId="{00000000-0000-0000-0000-000000000000}"/>
          </ac:spMkLst>
        </pc:spChg>
        <pc:picChg chg="del">
          <ac:chgData name="Dinara Zhaksybaeva" userId="1597c9da44624039" providerId="LiveId" clId="{906AF512-4064-4791-B23C-EA1D9DE837C6}" dt="2021-11-16T01:58:22.464" v="76" actId="478"/>
          <ac:picMkLst>
            <pc:docMk/>
            <pc:sldMk cId="0" sldId="261"/>
            <ac:picMk id="135" creationId="{00000000-0000-0000-0000-000000000000}"/>
          </ac:picMkLst>
        </pc:picChg>
      </pc:sldChg>
      <pc:sldChg chg="delSp modSp mod">
        <pc:chgData name="Dinara Zhaksybaeva" userId="1597c9da44624039" providerId="LiveId" clId="{906AF512-4064-4791-B23C-EA1D9DE837C6}" dt="2021-11-16T02:00:55.355" v="125" actId="20577"/>
        <pc:sldMkLst>
          <pc:docMk/>
          <pc:sldMk cId="0" sldId="262"/>
        </pc:sldMkLst>
        <pc:spChg chg="mod">
          <ac:chgData name="Dinara Zhaksybaeva" userId="1597c9da44624039" providerId="LiveId" clId="{906AF512-4064-4791-B23C-EA1D9DE837C6}" dt="2021-11-16T01:58:52.620" v="84" actId="255"/>
          <ac:spMkLst>
            <pc:docMk/>
            <pc:sldMk cId="0" sldId="262"/>
            <ac:spMk id="144" creationId="{00000000-0000-0000-0000-000000000000}"/>
          </ac:spMkLst>
        </pc:spChg>
        <pc:spChg chg="mod">
          <ac:chgData name="Dinara Zhaksybaeva" userId="1597c9da44624039" providerId="LiveId" clId="{906AF512-4064-4791-B23C-EA1D9DE837C6}" dt="2021-11-16T02:00:24.209" v="118" actId="1076"/>
          <ac:spMkLst>
            <pc:docMk/>
            <pc:sldMk cId="0" sldId="262"/>
            <ac:spMk id="145" creationId="{00000000-0000-0000-0000-000000000000}"/>
          </ac:spMkLst>
        </pc:spChg>
        <pc:spChg chg="mod">
          <ac:chgData name="Dinara Zhaksybaeva" userId="1597c9da44624039" providerId="LiveId" clId="{906AF512-4064-4791-B23C-EA1D9DE837C6}" dt="2021-11-16T02:00:55.355" v="125" actId="20577"/>
          <ac:spMkLst>
            <pc:docMk/>
            <pc:sldMk cId="0" sldId="262"/>
            <ac:spMk id="146" creationId="{00000000-0000-0000-0000-000000000000}"/>
          </ac:spMkLst>
        </pc:spChg>
        <pc:spChg chg="mod">
          <ac:chgData name="Dinara Zhaksybaeva" userId="1597c9da44624039" providerId="LiveId" clId="{906AF512-4064-4791-B23C-EA1D9DE837C6}" dt="2021-11-16T02:00:52.150" v="124" actId="14100"/>
          <ac:spMkLst>
            <pc:docMk/>
            <pc:sldMk cId="0" sldId="262"/>
            <ac:spMk id="147" creationId="{00000000-0000-0000-0000-000000000000}"/>
          </ac:spMkLst>
        </pc:spChg>
        <pc:spChg chg="mod">
          <ac:chgData name="Dinara Zhaksybaeva" userId="1597c9da44624039" providerId="LiveId" clId="{906AF512-4064-4791-B23C-EA1D9DE837C6}" dt="2021-11-16T02:00:38.543" v="120" actId="1076"/>
          <ac:spMkLst>
            <pc:docMk/>
            <pc:sldMk cId="0" sldId="262"/>
            <ac:spMk id="148" creationId="{00000000-0000-0000-0000-000000000000}"/>
          </ac:spMkLst>
        </pc:spChg>
        <pc:picChg chg="del">
          <ac:chgData name="Dinara Zhaksybaeva" userId="1597c9da44624039" providerId="LiveId" clId="{906AF512-4064-4791-B23C-EA1D9DE837C6}" dt="2021-11-16T01:58:41.770" v="81" actId="478"/>
          <ac:picMkLst>
            <pc:docMk/>
            <pc:sldMk cId="0" sldId="262"/>
            <ac:picMk id="143" creationId="{00000000-0000-0000-0000-000000000000}"/>
          </ac:picMkLst>
        </pc:picChg>
        <pc:cxnChg chg="del">
          <ac:chgData name="Dinara Zhaksybaeva" userId="1597c9da44624039" providerId="LiveId" clId="{906AF512-4064-4791-B23C-EA1D9DE837C6}" dt="2021-11-16T01:58:45.605" v="82" actId="478"/>
          <ac:cxnSpMkLst>
            <pc:docMk/>
            <pc:sldMk cId="0" sldId="262"/>
            <ac:cxnSpMk id="149" creationId="{00000000-0000-0000-0000-000000000000}"/>
          </ac:cxnSpMkLst>
        </pc:cxnChg>
        <pc:cxnChg chg="del">
          <ac:chgData name="Dinara Zhaksybaeva" userId="1597c9da44624039" providerId="LiveId" clId="{906AF512-4064-4791-B23C-EA1D9DE837C6}" dt="2021-11-16T01:58:47.039" v="83" actId="478"/>
          <ac:cxnSpMkLst>
            <pc:docMk/>
            <pc:sldMk cId="0" sldId="262"/>
            <ac:cxnSpMk id="150" creationId="{00000000-0000-0000-0000-000000000000}"/>
          </ac:cxnSpMkLst>
        </pc:cxnChg>
      </pc:sldChg>
      <pc:sldChg chg="addSp delSp modSp mod">
        <pc:chgData name="Dinara Zhaksybaeva" userId="1597c9da44624039" providerId="LiveId" clId="{906AF512-4064-4791-B23C-EA1D9DE837C6}" dt="2021-11-16T02:01:38.199" v="140" actId="478"/>
        <pc:sldMkLst>
          <pc:docMk/>
          <pc:sldMk cId="0" sldId="263"/>
        </pc:sldMkLst>
        <pc:picChg chg="del">
          <ac:chgData name="Dinara Zhaksybaeva" userId="1597c9da44624039" providerId="LiveId" clId="{906AF512-4064-4791-B23C-EA1D9DE837C6}" dt="2021-11-16T02:01:01.818" v="126" actId="478"/>
          <ac:picMkLst>
            <pc:docMk/>
            <pc:sldMk cId="0" sldId="263"/>
            <ac:picMk id="155" creationId="{00000000-0000-0000-0000-000000000000}"/>
          </ac:picMkLst>
        </pc:picChg>
        <pc:picChg chg="add del mod">
          <ac:chgData name="Dinara Zhaksybaeva" userId="1597c9da44624039" providerId="LiveId" clId="{906AF512-4064-4791-B23C-EA1D9DE837C6}" dt="2021-11-16T02:01:34.560" v="139" actId="478"/>
          <ac:picMkLst>
            <pc:docMk/>
            <pc:sldMk cId="0" sldId="263"/>
            <ac:picMk id="156" creationId="{00000000-0000-0000-0000-000000000000}"/>
          </ac:picMkLst>
        </pc:picChg>
        <pc:picChg chg="add del mod">
          <ac:chgData name="Dinara Zhaksybaeva" userId="1597c9da44624039" providerId="LiveId" clId="{906AF512-4064-4791-B23C-EA1D9DE837C6}" dt="2021-11-16T02:01:34.560" v="139" actId="478"/>
          <ac:picMkLst>
            <pc:docMk/>
            <pc:sldMk cId="0" sldId="263"/>
            <ac:picMk id="157" creationId="{00000000-0000-0000-0000-000000000000}"/>
          </ac:picMkLst>
        </pc:picChg>
        <pc:picChg chg="add del mod">
          <ac:chgData name="Dinara Zhaksybaeva" userId="1597c9da44624039" providerId="LiveId" clId="{906AF512-4064-4791-B23C-EA1D9DE837C6}" dt="2021-11-16T02:01:38.199" v="140" actId="478"/>
          <ac:picMkLst>
            <pc:docMk/>
            <pc:sldMk cId="0" sldId="263"/>
            <ac:picMk id="158" creationId="{00000000-0000-0000-0000-000000000000}"/>
          </ac:picMkLst>
        </pc:picChg>
      </pc:sldChg>
      <pc:sldChg chg="delSp modSp mod">
        <pc:chgData name="Dinara Zhaksybaeva" userId="1597c9da44624039" providerId="LiveId" clId="{906AF512-4064-4791-B23C-EA1D9DE837C6}" dt="2021-11-16T02:03:53.380" v="180" actId="20577"/>
        <pc:sldMkLst>
          <pc:docMk/>
          <pc:sldMk cId="0" sldId="264"/>
        </pc:sldMkLst>
        <pc:spChg chg="mod">
          <ac:chgData name="Dinara Zhaksybaeva" userId="1597c9da44624039" providerId="LiveId" clId="{906AF512-4064-4791-B23C-EA1D9DE837C6}" dt="2021-11-16T02:03:53.380" v="180" actId="20577"/>
          <ac:spMkLst>
            <pc:docMk/>
            <pc:sldMk cId="0" sldId="264"/>
            <ac:spMk id="164" creationId="{00000000-0000-0000-0000-000000000000}"/>
          </ac:spMkLst>
        </pc:spChg>
        <pc:spChg chg="mod">
          <ac:chgData name="Dinara Zhaksybaeva" userId="1597c9da44624039" providerId="LiveId" clId="{906AF512-4064-4791-B23C-EA1D9DE837C6}" dt="2021-11-16T02:03:40.544" v="173" actId="255"/>
          <ac:spMkLst>
            <pc:docMk/>
            <pc:sldMk cId="0" sldId="264"/>
            <ac:spMk id="165" creationId="{00000000-0000-0000-0000-000000000000}"/>
          </ac:spMkLst>
        </pc:spChg>
        <pc:spChg chg="mod">
          <ac:chgData name="Dinara Zhaksybaeva" userId="1597c9da44624039" providerId="LiveId" clId="{906AF512-4064-4791-B23C-EA1D9DE837C6}" dt="2021-11-16T02:03:09.538" v="163" actId="1076"/>
          <ac:spMkLst>
            <pc:docMk/>
            <pc:sldMk cId="0" sldId="264"/>
            <ac:spMk id="166" creationId="{00000000-0000-0000-0000-000000000000}"/>
          </ac:spMkLst>
        </pc:spChg>
        <pc:picChg chg="del">
          <ac:chgData name="Dinara Zhaksybaeva" userId="1597c9da44624039" providerId="LiveId" clId="{906AF512-4064-4791-B23C-EA1D9DE837C6}" dt="2021-11-16T02:01:42.873" v="141" actId="478"/>
          <ac:picMkLst>
            <pc:docMk/>
            <pc:sldMk cId="0" sldId="264"/>
            <ac:picMk id="163" creationId="{00000000-0000-0000-0000-000000000000}"/>
          </ac:picMkLst>
        </pc:picChg>
        <pc:picChg chg="mod modCrop">
          <ac:chgData name="Dinara Zhaksybaeva" userId="1597c9da44624039" providerId="LiveId" clId="{906AF512-4064-4791-B23C-EA1D9DE837C6}" dt="2021-11-16T02:03:28.664" v="169" actId="14100"/>
          <ac:picMkLst>
            <pc:docMk/>
            <pc:sldMk cId="0" sldId="264"/>
            <ac:picMk id="167" creationId="{00000000-0000-0000-0000-000000000000}"/>
          </ac:picMkLst>
        </pc:picChg>
      </pc:sldChg>
      <pc:sldChg chg="delSp modSp mod">
        <pc:chgData name="Dinara Zhaksybaeva" userId="1597c9da44624039" providerId="LiveId" clId="{906AF512-4064-4791-B23C-EA1D9DE837C6}" dt="2021-11-16T02:02:28.618" v="155" actId="255"/>
        <pc:sldMkLst>
          <pc:docMk/>
          <pc:sldMk cId="0" sldId="265"/>
        </pc:sldMkLst>
        <pc:spChg chg="mod">
          <ac:chgData name="Dinara Zhaksybaeva" userId="1597c9da44624039" providerId="LiveId" clId="{906AF512-4064-4791-B23C-EA1D9DE837C6}" dt="2021-11-16T02:02:17.713" v="153" actId="255"/>
          <ac:spMkLst>
            <pc:docMk/>
            <pc:sldMk cId="0" sldId="265"/>
            <ac:spMk id="173" creationId="{00000000-0000-0000-0000-000000000000}"/>
          </ac:spMkLst>
        </pc:spChg>
        <pc:spChg chg="mod">
          <ac:chgData name="Dinara Zhaksybaeva" userId="1597c9da44624039" providerId="LiveId" clId="{906AF512-4064-4791-B23C-EA1D9DE837C6}" dt="2021-11-16T02:02:23.305" v="154" actId="255"/>
          <ac:spMkLst>
            <pc:docMk/>
            <pc:sldMk cId="0" sldId="265"/>
            <ac:spMk id="174" creationId="{00000000-0000-0000-0000-000000000000}"/>
          </ac:spMkLst>
        </pc:spChg>
        <pc:spChg chg="mod">
          <ac:chgData name="Dinara Zhaksybaeva" userId="1597c9da44624039" providerId="LiveId" clId="{906AF512-4064-4791-B23C-EA1D9DE837C6}" dt="2021-11-16T02:02:28.618" v="155" actId="255"/>
          <ac:spMkLst>
            <pc:docMk/>
            <pc:sldMk cId="0" sldId="265"/>
            <ac:spMk id="175" creationId="{00000000-0000-0000-0000-000000000000}"/>
          </ac:spMkLst>
        </pc:spChg>
        <pc:picChg chg="del">
          <ac:chgData name="Dinara Zhaksybaeva" userId="1597c9da44624039" providerId="LiveId" clId="{906AF512-4064-4791-B23C-EA1D9DE837C6}" dt="2021-11-16T02:01:47.551" v="142" actId="478"/>
          <ac:picMkLst>
            <pc:docMk/>
            <pc:sldMk cId="0" sldId="265"/>
            <ac:picMk id="172" creationId="{00000000-0000-0000-0000-000000000000}"/>
          </ac:picMkLst>
        </pc:picChg>
        <pc:picChg chg="mod">
          <ac:chgData name="Dinara Zhaksybaeva" userId="1597c9da44624039" providerId="LiveId" clId="{906AF512-4064-4791-B23C-EA1D9DE837C6}" dt="2021-11-16T02:01:58.677" v="147" actId="1076"/>
          <ac:picMkLst>
            <pc:docMk/>
            <pc:sldMk cId="0" sldId="265"/>
            <ac:picMk id="177" creationId="{00000000-0000-0000-0000-000000000000}"/>
          </ac:picMkLst>
        </pc:picChg>
      </pc:sldChg>
      <pc:sldChg chg="del">
        <pc:chgData name="Dinara Zhaksybaeva" userId="1597c9da44624039" providerId="LiveId" clId="{906AF512-4064-4791-B23C-EA1D9DE837C6}" dt="2021-11-16T02:02:32.678" v="156" actId="47"/>
        <pc:sldMkLst>
          <pc:docMk/>
          <pc:sldMk cId="0" sldId="266"/>
        </pc:sldMkLst>
      </pc:sldChg>
      <pc:sldChg chg="del">
        <pc:chgData name="Dinara Zhaksybaeva" userId="1597c9da44624039" providerId="LiveId" clId="{906AF512-4064-4791-B23C-EA1D9DE837C6}" dt="2021-11-16T02:02:33.880" v="157" actId="47"/>
        <pc:sldMkLst>
          <pc:docMk/>
          <pc:sldMk cId="0" sldId="267"/>
        </pc:sldMkLst>
      </pc:sldChg>
      <pc:sldChg chg="del">
        <pc:chgData name="Dinara Zhaksybaeva" userId="1597c9da44624039" providerId="LiveId" clId="{906AF512-4064-4791-B23C-EA1D9DE837C6}" dt="2021-11-16T02:02:35.131" v="158" actId="47"/>
        <pc:sldMkLst>
          <pc:docMk/>
          <pc:sldMk cId="0" sldId="268"/>
        </pc:sldMkLst>
      </pc:sldChg>
      <pc:sldChg chg="del">
        <pc:chgData name="Dinara Zhaksybaeva" userId="1597c9da44624039" providerId="LiveId" clId="{906AF512-4064-4791-B23C-EA1D9DE837C6}" dt="2021-11-16T02:02:36.672" v="159" actId="47"/>
        <pc:sldMkLst>
          <pc:docMk/>
          <pc:sldMk cId="0" sldId="269"/>
        </pc:sldMkLst>
      </pc:sldChg>
      <pc:sldChg chg="del">
        <pc:chgData name="Dinara Zhaksybaeva" userId="1597c9da44624039" providerId="LiveId" clId="{906AF512-4064-4791-B23C-EA1D9DE837C6}" dt="2021-11-16T02:04:16.677" v="181" actId="47"/>
        <pc:sldMkLst>
          <pc:docMk/>
          <pc:sldMk cId="0" sldId="270"/>
        </pc:sldMkLst>
      </pc:sldChg>
      <pc:sldChg chg="addSp delSp mod">
        <pc:chgData name="Dinara Zhaksybaeva" userId="1597c9da44624039" providerId="LiveId" clId="{906AF512-4064-4791-B23C-EA1D9DE837C6}" dt="2021-11-16T02:04:25.966" v="185" actId="478"/>
        <pc:sldMkLst>
          <pc:docMk/>
          <pc:sldMk cId="0" sldId="271"/>
        </pc:sldMkLst>
        <pc:picChg chg="add del">
          <ac:chgData name="Dinara Zhaksybaeva" userId="1597c9da44624039" providerId="LiveId" clId="{906AF512-4064-4791-B23C-EA1D9DE837C6}" dt="2021-11-16T02:04:25.966" v="185" actId="478"/>
          <ac:picMkLst>
            <pc:docMk/>
            <pc:sldMk cId="0" sldId="271"/>
            <ac:picMk id="218" creationId="{00000000-0000-0000-0000-000000000000}"/>
          </ac:picMkLst>
        </pc:picChg>
      </pc:sldChg>
      <pc:sldChg chg="del">
        <pc:chgData name="Dinara Zhaksybaeva" userId="1597c9da44624039" providerId="LiveId" clId="{906AF512-4064-4791-B23C-EA1D9DE837C6}" dt="2021-11-16T02:04:19.306" v="182" actId="47"/>
        <pc:sldMkLst>
          <pc:docMk/>
          <pc:sldMk cId="0" sldId="272"/>
        </pc:sldMkLst>
      </pc:sldChg>
      <pc:sldChg chg="addSp modSp new mod ord">
        <pc:chgData name="Dinara Zhaksybaeva" userId="1597c9da44624039" providerId="LiveId" clId="{906AF512-4064-4791-B23C-EA1D9DE837C6}" dt="2021-11-16T02:13:31.947" v="261" actId="255"/>
        <pc:sldMkLst>
          <pc:docMk/>
          <pc:sldMk cId="3649892383" sldId="272"/>
        </pc:sldMkLst>
        <pc:spChg chg="add mod">
          <ac:chgData name="Dinara Zhaksybaeva" userId="1597c9da44624039" providerId="LiveId" clId="{906AF512-4064-4791-B23C-EA1D9DE837C6}" dt="2021-11-16T02:09:13.814" v="196" actId="1076"/>
          <ac:spMkLst>
            <pc:docMk/>
            <pc:sldMk cId="3649892383" sldId="272"/>
            <ac:spMk id="2" creationId="{CC0A0D1A-AACF-4C33-B107-A6FD20427518}"/>
          </ac:spMkLst>
        </pc:spChg>
        <pc:spChg chg="add mod">
          <ac:chgData name="Dinara Zhaksybaeva" userId="1597c9da44624039" providerId="LiveId" clId="{906AF512-4064-4791-B23C-EA1D9DE837C6}" dt="2021-11-16T02:13:31.947" v="261" actId="255"/>
          <ac:spMkLst>
            <pc:docMk/>
            <pc:sldMk cId="3649892383" sldId="272"/>
            <ac:spMk id="3" creationId="{CE3E6134-6024-43BF-B0B1-22482B207C0A}"/>
          </ac:spMkLst>
        </pc:spChg>
        <pc:spChg chg="add mod">
          <ac:chgData name="Dinara Zhaksybaeva" userId="1597c9da44624039" providerId="LiveId" clId="{906AF512-4064-4791-B23C-EA1D9DE837C6}" dt="2021-11-16T02:10:09.105" v="200" actId="1076"/>
          <ac:spMkLst>
            <pc:docMk/>
            <pc:sldMk cId="3649892383" sldId="272"/>
            <ac:spMk id="4" creationId="{89C11AB2-71BE-44C5-B24C-5863B4E88E4E}"/>
          </ac:spMkLst>
        </pc:spChg>
        <pc:spChg chg="add mod">
          <ac:chgData name="Dinara Zhaksybaeva" userId="1597c9da44624039" providerId="LiveId" clId="{906AF512-4064-4791-B23C-EA1D9DE837C6}" dt="2021-11-16T02:10:22.292" v="202" actId="1076"/>
          <ac:spMkLst>
            <pc:docMk/>
            <pc:sldMk cId="3649892383" sldId="272"/>
            <ac:spMk id="5" creationId="{17101D2E-94E1-4432-9E0A-FA4477F76EC0}"/>
          </ac:spMkLst>
        </pc:spChg>
      </pc:sldChg>
      <pc:sldChg chg="del">
        <pc:chgData name="Dinara Zhaksybaeva" userId="1597c9da44624039" providerId="LiveId" clId="{906AF512-4064-4791-B23C-EA1D9DE837C6}" dt="2021-11-16T02:04:20.887" v="183" actId="47"/>
        <pc:sldMkLst>
          <pc:docMk/>
          <pc:sldMk cId="0" sldId="273"/>
        </pc:sldMkLst>
      </pc:sldChg>
      <pc:sldChg chg="modSp new mod">
        <pc:chgData name="Dinara Zhaksybaeva" userId="1597c9da44624039" providerId="LiveId" clId="{906AF512-4064-4791-B23C-EA1D9DE837C6}" dt="2021-11-16T02:14:11.544" v="307" actId="1076"/>
        <pc:sldMkLst>
          <pc:docMk/>
          <pc:sldMk cId="3682929890" sldId="273"/>
        </pc:sldMkLst>
        <pc:spChg chg="mod">
          <ac:chgData name="Dinara Zhaksybaeva" userId="1597c9da44624039" providerId="LiveId" clId="{906AF512-4064-4791-B23C-EA1D9DE837C6}" dt="2021-11-16T02:14:11.544" v="307" actId="1076"/>
          <ac:spMkLst>
            <pc:docMk/>
            <pc:sldMk cId="3682929890" sldId="273"/>
            <ac:spMk id="2" creationId="{ED566399-B2BB-4E12-BAF5-19A95EF67647}"/>
          </ac:spMkLst>
        </pc:spChg>
      </pc:sldChg>
      <pc:sldChg chg="del">
        <pc:chgData name="Dinara Zhaksybaeva" userId="1597c9da44624039" providerId="LiveId" clId="{906AF512-4064-4791-B23C-EA1D9DE837C6}" dt="2021-11-16T02:04:29.039" v="186" actId="47"/>
        <pc:sldMkLst>
          <pc:docMk/>
          <pc:sldMk cId="0" sldId="274"/>
        </pc:sldMkLst>
      </pc:sldChg>
      <pc:sldChg chg="del">
        <pc:chgData name="Dinara Zhaksybaeva" userId="1597c9da44624039" providerId="LiveId" clId="{906AF512-4064-4791-B23C-EA1D9DE837C6}" dt="2021-11-16T02:04:32.344" v="188" actId="47"/>
        <pc:sldMkLst>
          <pc:docMk/>
          <pc:sldMk cId="0" sldId="275"/>
        </pc:sldMkLst>
      </pc:sldChg>
      <pc:sldChg chg="del">
        <pc:chgData name="Dinara Zhaksybaeva" userId="1597c9da44624039" providerId="LiveId" clId="{906AF512-4064-4791-B23C-EA1D9DE837C6}" dt="2021-11-16T02:04:31.004" v="187" actId="47"/>
        <pc:sldMkLst>
          <pc:docMk/>
          <pc:sldMk cId="0" sldId="2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0" y="695325"/>
            <a:ext cx="0" cy="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4812" cy="4113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83015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16" name="Google Shape;21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02" name="Google Shape;102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33" name="Google Shape;13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41" name="Google Shape;14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53" name="Google Shape;15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61" name="Google Shape;1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95325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70" name="Google Shape;170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4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01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501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31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43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297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881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45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751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311553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lang="en-US" sz="14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2021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00" y="136468"/>
            <a:ext cx="1849666" cy="18780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5840" y="136473"/>
            <a:ext cx="6195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М.Өтемісов атындағы Батыс Қазақстан университеті</a:t>
            </a:r>
          </a:p>
          <a:p>
            <a:pPr algn="ctr"/>
            <a:r>
              <a:rPr lang="kk-KZ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Жаратылыстану-география факультеті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04954" y="1997365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Биология және экология кафедрасы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0819" y="4298059"/>
            <a:ext cx="4189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Оқытушы: </a:t>
            </a:r>
            <a:r>
              <a:rPr lang="kk-K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философия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kk-K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окторы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PhD</a:t>
            </a:r>
            <a:endParaRPr lang="kk-KZ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kk-K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Кожагалиева Р.Ж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79720" y="6185140"/>
            <a:ext cx="1782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Орал, 2022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59833" y="3196828"/>
            <a:ext cx="2862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Биологияға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кіріспе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97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/>
          <p:nvPr/>
        </p:nvSpPr>
        <p:spPr>
          <a:xfrm>
            <a:off x="-8353" y="357187"/>
            <a:ext cx="9144000" cy="103073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50" cap="sq" cmpd="sng">
            <a:solidFill>
              <a:srgbClr val="1B587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Идиоадаптация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биологиялық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құрылым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деңгейін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күрделендірмей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өзгертпей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тіршілік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үшін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күресте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организмдердің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өзіне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пайдалы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белгілі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бір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орта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жағдайына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бейімдеушілігі</a:t>
            </a:r>
            <a:endParaRPr sz="2000" dirty="0"/>
          </a:p>
        </p:txBody>
      </p:sp>
      <p:sp>
        <p:nvSpPr>
          <p:cNvPr id="165" name="Google Shape;165;p21"/>
          <p:cNvSpPr/>
          <p:nvPr/>
        </p:nvSpPr>
        <p:spPr>
          <a:xfrm>
            <a:off x="416975" y="1387921"/>
            <a:ext cx="8191243" cy="1448148"/>
          </a:xfrm>
          <a:custGeom>
            <a:avLst/>
            <a:gdLst/>
            <a:ahLst/>
            <a:cxnLst/>
            <a:rect l="l" t="t" r="r" b="b"/>
            <a:pathLst>
              <a:path w="8072494" h="1000132" extrusionOk="0">
                <a:moveTo>
                  <a:pt x="0" y="0"/>
                </a:moveTo>
                <a:lnTo>
                  <a:pt x="7905802" y="0"/>
                </a:lnTo>
                <a:cubicBezTo>
                  <a:pt x="7997863" y="0"/>
                  <a:pt x="8072494" y="74631"/>
                  <a:pt x="8072494" y="166692"/>
                </a:cubicBezTo>
                <a:lnTo>
                  <a:pt x="8072494" y="1000132"/>
                </a:lnTo>
                <a:lnTo>
                  <a:pt x="0" y="1000132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5550" cap="sq" cmpd="sng">
            <a:solidFill>
              <a:srgbClr val="F07F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Жануарлардың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бүркеніш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реңі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қорек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аулау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тәсіліне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қарай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құстардық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аяқтарындағы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саусақтардың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өзгеріске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ұшырауы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өсімдіктердің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тікенектері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безді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түктер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тозаңдануға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жемістер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мен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тұқымдарын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таратуға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бейімделуі</a:t>
            </a:r>
            <a:endParaRPr sz="2000" dirty="0"/>
          </a:p>
        </p:txBody>
      </p:sp>
      <p:sp>
        <p:nvSpPr>
          <p:cNvPr id="166" name="Google Shape;166;p21"/>
          <p:cNvSpPr/>
          <p:nvPr/>
        </p:nvSpPr>
        <p:spPr>
          <a:xfrm>
            <a:off x="416975" y="6066032"/>
            <a:ext cx="8293344" cy="785812"/>
          </a:xfrm>
          <a:custGeom>
            <a:avLst/>
            <a:gdLst/>
            <a:ahLst/>
            <a:cxnLst/>
            <a:rect l="l" t="t" r="r" b="b"/>
            <a:pathLst>
              <a:path w="7286676" h="785818" extrusionOk="0">
                <a:moveTo>
                  <a:pt x="130972" y="0"/>
                </a:moveTo>
                <a:lnTo>
                  <a:pt x="7286676" y="0"/>
                </a:lnTo>
                <a:lnTo>
                  <a:pt x="7286676" y="654846"/>
                </a:lnTo>
                <a:cubicBezTo>
                  <a:pt x="7286676" y="727180"/>
                  <a:pt x="7228038" y="785818"/>
                  <a:pt x="7155704" y="785818"/>
                </a:cubicBezTo>
                <a:lnTo>
                  <a:pt x="0" y="785818"/>
                </a:lnTo>
                <a:lnTo>
                  <a:pt x="0" y="130972"/>
                </a:lnTo>
                <a:cubicBezTo>
                  <a:pt x="0" y="58638"/>
                  <a:pt x="58638" y="0"/>
                  <a:pt x="130972" y="0"/>
                </a:cubicBezTo>
                <a:close/>
              </a:path>
            </a:pathLst>
          </a:custGeom>
          <a:solidFill>
            <a:srgbClr val="FFFFFF"/>
          </a:solidFill>
          <a:ln w="25550" cap="sq" cmpd="sng">
            <a:solidFill>
              <a:srgbClr val="F07F09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Идиоадаптация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тірі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организдердің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тіршілік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ортасына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жеке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бейімделуі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 dirty="0"/>
          </a:p>
        </p:txBody>
      </p:sp>
      <p:pic>
        <p:nvPicPr>
          <p:cNvPr id="167" name="Google Shape;167;p21"/>
          <p:cNvPicPr preferRelativeResize="0"/>
          <p:nvPr/>
        </p:nvPicPr>
        <p:blipFill rotWithShape="1">
          <a:blip r:embed="rId3">
            <a:alphaModFix/>
          </a:blip>
          <a:srcRect l="-458" t="20189" r="458"/>
          <a:stretch/>
        </p:blipFill>
        <p:spPr>
          <a:xfrm>
            <a:off x="428625" y="2940148"/>
            <a:ext cx="8281694" cy="30218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/>
          <p:nvPr/>
        </p:nvSpPr>
        <p:spPr>
          <a:xfrm>
            <a:off x="678656" y="571500"/>
            <a:ext cx="8036716" cy="121443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BE6E7"/>
              </a:gs>
              <a:gs pos="100000">
                <a:srgbClr val="EFA5A8"/>
              </a:gs>
            </a:gsLst>
            <a:lin ang="16200000" scaled="0"/>
          </a:gradFill>
          <a:ln w="9525" cap="sq" cmpd="sng">
            <a:solidFill>
              <a:srgbClr val="9E2532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74769" dir="938535">
              <a:srgbClr val="000000">
                <a:alpha val="37647"/>
              </a:srgbClr>
            </a:outerShdw>
          </a:effectLst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Дегенерация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катагенез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грекше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“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каtа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”-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қарапайымдану,кері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кету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эволюциялық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дамуында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қарапайымдана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түсу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деген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ұғымды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білдіреді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Оны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морфофизиологиялық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регресс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деп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атайды</a:t>
            </a:r>
            <a:endParaRPr sz="2000" dirty="0"/>
          </a:p>
        </p:txBody>
      </p:sp>
      <p:sp>
        <p:nvSpPr>
          <p:cNvPr id="174" name="Google Shape;174;p22"/>
          <p:cNvSpPr txBox="1"/>
          <p:nvPr/>
        </p:nvSpPr>
        <p:spPr>
          <a:xfrm>
            <a:off x="642938" y="2000250"/>
            <a:ext cx="8036717" cy="928687"/>
          </a:xfrm>
          <a:prstGeom prst="rect">
            <a:avLst/>
          </a:prstGeom>
          <a:gradFill>
            <a:gsLst>
              <a:gs pos="0">
                <a:srgbClr val="FFE8DA"/>
              </a:gs>
              <a:gs pos="100000">
                <a:srgbClr val="FFB280"/>
              </a:gs>
            </a:gsLst>
            <a:lin ang="16200000" scaled="0"/>
          </a:gradFill>
          <a:ln w="9525" cap="sq" cmpd="sng">
            <a:solidFill>
              <a:srgbClr val="F07C0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74769" dir="938535">
              <a:srgbClr val="000000">
                <a:alpha val="37647"/>
              </a:srgbClr>
            </a:outerShdw>
          </a:effectLst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Бұл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бағытта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организмнің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құрылысы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қарапайымданады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бірақ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өлімге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апармайды</a:t>
            </a:r>
            <a:endParaRPr sz="2000" dirty="0"/>
          </a:p>
        </p:txBody>
      </p:sp>
      <p:sp>
        <p:nvSpPr>
          <p:cNvPr id="175" name="Google Shape;175;p22"/>
          <p:cNvSpPr txBox="1"/>
          <p:nvPr/>
        </p:nvSpPr>
        <p:spPr>
          <a:xfrm>
            <a:off x="678656" y="3250913"/>
            <a:ext cx="8001000" cy="928687"/>
          </a:xfrm>
          <a:prstGeom prst="rect">
            <a:avLst/>
          </a:prstGeom>
          <a:gradFill>
            <a:gsLst>
              <a:gs pos="0">
                <a:srgbClr val="FFE8DA"/>
              </a:gs>
              <a:gs pos="100000">
                <a:srgbClr val="FFB280"/>
              </a:gs>
            </a:gsLst>
            <a:lin ang="16200000" scaled="0"/>
          </a:gradFill>
          <a:ln w="9525" cap="sq" cmpd="sng">
            <a:solidFill>
              <a:srgbClr val="F07C0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74769" dir="938535">
              <a:srgbClr val="000000">
                <a:alpha val="37647"/>
              </a:srgbClr>
            </a:outerShdw>
          </a:effectLst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Дегенерация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жалпы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құрылым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деңгейін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қарапайымдатып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төмендету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арқылы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организмдердің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бейімделгіштік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өзгерісі</a:t>
            </a:r>
            <a:endParaRPr sz="2000" dirty="0"/>
          </a:p>
        </p:txBody>
      </p:sp>
      <p:sp>
        <p:nvSpPr>
          <p:cNvPr id="176" name="Google Shape;176;p22"/>
          <p:cNvSpPr txBox="1"/>
          <p:nvPr/>
        </p:nvSpPr>
        <p:spPr>
          <a:xfrm>
            <a:off x="5929312" y="-714375"/>
            <a:ext cx="18415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8656" y="4501576"/>
            <a:ext cx="8001000" cy="22368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Google Shape;218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8"/>
          <p:cNvSpPr/>
          <p:nvPr/>
        </p:nvSpPr>
        <p:spPr>
          <a:xfrm>
            <a:off x="500062" y="357187"/>
            <a:ext cx="8143875" cy="1500187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9EFF5"/>
              </a:gs>
              <a:gs pos="100000">
                <a:srgbClr val="ADC2DB"/>
              </a:gs>
            </a:gsLst>
            <a:lin ang="16200000" scaled="0"/>
          </a:gradFill>
          <a:ln w="9525" cap="sq" cmpd="sng">
            <a:solidFill>
              <a:srgbClr val="18567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74769" dir="938535">
              <a:srgbClr val="000000">
                <a:alpha val="37647"/>
              </a:srgbClr>
            </a:outerShdw>
          </a:effectLst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Times New Roman"/>
              <a:buNone/>
            </a:pPr>
            <a:r>
              <a:rPr lang="en-US" sz="2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Биологиялық эволюция бағыттарының арасындағы арақатынас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8425" y="1196220"/>
            <a:ext cx="66339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Бақылау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сұрақтары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1.Түр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түзілу, жаңа түрдің пайда болуы туралы қандай теориялар бар?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2.Дивергенция </a:t>
            </a:r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дегеніміз не?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80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D566399-B2BB-4E12-BAF5-19A95EF67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6560" y="2148110"/>
            <a:ext cx="6589200" cy="1280890"/>
          </a:xfrm>
        </p:spPr>
        <p:txBody>
          <a:bodyPr>
            <a:noAutofit/>
          </a:bodyPr>
          <a:lstStyle/>
          <a:p>
            <a:pPr algn="ctr"/>
            <a:r>
              <a:rPr lang="kk-KZ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НАЗАРЛАРЫҢЫЗҒА РАХМЕТ</a:t>
            </a:r>
            <a:r>
              <a:rPr lang="kk-KZ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929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548680"/>
            <a:ext cx="734481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defRPr/>
            </a:pP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ақырыбы</a:t>
            </a: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kk-KZ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 </a:t>
            </a:r>
            <a:r>
              <a:rPr lang="kk-KZ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 түртүзіліс. Оның заңдылықтары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kk-KZ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kk-KZ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 және түртүзіліс. </a:t>
            </a:r>
            <a:endParaRPr lang="kk-KZ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Биологиялық прогресс, биологиялық регресс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42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/>
        </p:nvSpPr>
        <p:spPr>
          <a:xfrm>
            <a:off x="1143000" y="5072062"/>
            <a:ext cx="6357937" cy="3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1400" b="1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                                              </a:t>
            </a:r>
            <a:endParaRPr/>
          </a:p>
        </p:txBody>
      </p:sp>
      <p:sp>
        <p:nvSpPr>
          <p:cNvPr id="76" name="Google Shape;76;p13"/>
          <p:cNvSpPr txBox="1"/>
          <p:nvPr/>
        </p:nvSpPr>
        <p:spPr>
          <a:xfrm>
            <a:off x="2500312" y="428625"/>
            <a:ext cx="4429125" cy="785812"/>
          </a:xfrm>
          <a:prstGeom prst="rect">
            <a:avLst/>
          </a:prstGeom>
          <a:solidFill>
            <a:srgbClr val="FFFFFF"/>
          </a:solidFill>
          <a:ln w="25550" cap="sq" cmpd="sng">
            <a:solidFill>
              <a:srgbClr val="4E854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Times New Roman"/>
              <a:buNone/>
            </a:pPr>
            <a:r>
              <a:rPr lang="en-US" sz="32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Эволюция</a:t>
            </a: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77" name="Google Shape;77;p13"/>
          <p:cNvSpPr/>
          <p:nvPr/>
        </p:nvSpPr>
        <p:spPr>
          <a:xfrm>
            <a:off x="750093" y="1804195"/>
            <a:ext cx="3000375" cy="785812"/>
          </a:xfrm>
          <a:custGeom>
            <a:avLst/>
            <a:gdLst/>
            <a:ahLst/>
            <a:cxnLst/>
            <a:rect l="l" t="t" r="r" b="b"/>
            <a:pathLst>
              <a:path w="3000396" h="785818" extrusionOk="0">
                <a:moveTo>
                  <a:pt x="0" y="0"/>
                </a:moveTo>
                <a:lnTo>
                  <a:pt x="2869424" y="0"/>
                </a:lnTo>
                <a:cubicBezTo>
                  <a:pt x="2941758" y="0"/>
                  <a:pt x="3000396" y="58638"/>
                  <a:pt x="3000396" y="130972"/>
                </a:cubicBezTo>
                <a:lnTo>
                  <a:pt x="3000396" y="785818"/>
                </a:lnTo>
                <a:lnTo>
                  <a:pt x="0" y="78581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5550" cap="sq" cmpd="sng">
            <a:solidFill>
              <a:srgbClr val="4E854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Микроэволюция</a:t>
            </a:r>
            <a:r>
              <a:rPr lang="en-US" sz="1800" b="0" i="0" u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</p:txBody>
      </p:sp>
      <p:sp>
        <p:nvSpPr>
          <p:cNvPr id="78" name="Google Shape;78;p13"/>
          <p:cNvSpPr/>
          <p:nvPr/>
        </p:nvSpPr>
        <p:spPr>
          <a:xfrm>
            <a:off x="5500687" y="1857375"/>
            <a:ext cx="3000375" cy="785812"/>
          </a:xfrm>
          <a:custGeom>
            <a:avLst/>
            <a:gdLst/>
            <a:ahLst/>
            <a:cxnLst/>
            <a:rect l="l" t="t" r="r" b="b"/>
            <a:pathLst>
              <a:path w="3000396" h="785818" extrusionOk="0">
                <a:moveTo>
                  <a:pt x="0" y="0"/>
                </a:moveTo>
                <a:lnTo>
                  <a:pt x="2869424" y="0"/>
                </a:lnTo>
                <a:cubicBezTo>
                  <a:pt x="2941758" y="0"/>
                  <a:pt x="3000396" y="58638"/>
                  <a:pt x="3000396" y="130972"/>
                </a:cubicBezTo>
                <a:lnTo>
                  <a:pt x="3000396" y="785818"/>
                </a:lnTo>
                <a:lnTo>
                  <a:pt x="0" y="78581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25550" cap="sq" cmpd="sng">
            <a:solidFill>
              <a:srgbClr val="4E854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Макроэволюция </a:t>
            </a:r>
            <a:endParaRPr/>
          </a:p>
        </p:txBody>
      </p:sp>
      <p:sp>
        <p:nvSpPr>
          <p:cNvPr id="79" name="Google Shape;79;p13"/>
          <p:cNvSpPr/>
          <p:nvPr/>
        </p:nvSpPr>
        <p:spPr>
          <a:xfrm>
            <a:off x="714375" y="2928937"/>
            <a:ext cx="3071812" cy="7143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50" cap="sq" cmpd="sng">
            <a:solidFill>
              <a:srgbClr val="4E854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Түр түзілу </a:t>
            </a:r>
            <a:endParaRPr/>
          </a:p>
        </p:txBody>
      </p:sp>
      <p:sp>
        <p:nvSpPr>
          <p:cNvPr id="80" name="Google Shape;80;p13"/>
          <p:cNvSpPr/>
          <p:nvPr/>
        </p:nvSpPr>
        <p:spPr>
          <a:xfrm>
            <a:off x="5429250" y="2928937"/>
            <a:ext cx="3214687" cy="785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50" cap="sq" cmpd="sng">
            <a:solidFill>
              <a:srgbClr val="4E854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Туыс ,тұқымдас, отряд, класс,типтің түзілуі.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1" name="Google Shape;81;p13"/>
          <p:cNvSpPr/>
          <p:nvPr/>
        </p:nvSpPr>
        <p:spPr>
          <a:xfrm>
            <a:off x="4714875" y="4643437"/>
            <a:ext cx="2071687" cy="7143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50" cap="sq" cmpd="sng">
            <a:solidFill>
              <a:srgbClr val="4E854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Биологиялық прогресс </a:t>
            </a:r>
            <a:endParaRPr/>
          </a:p>
        </p:txBody>
      </p:sp>
      <p:sp>
        <p:nvSpPr>
          <p:cNvPr id="82" name="Google Shape;82;p13"/>
          <p:cNvSpPr/>
          <p:nvPr/>
        </p:nvSpPr>
        <p:spPr>
          <a:xfrm>
            <a:off x="7072312" y="4643437"/>
            <a:ext cx="1928812" cy="7143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50" cap="sq" cmpd="sng">
            <a:solidFill>
              <a:srgbClr val="4E854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Биологиялық регресс </a:t>
            </a:r>
            <a:endParaRPr/>
          </a:p>
        </p:txBody>
      </p:sp>
      <p:cxnSp>
        <p:nvCxnSpPr>
          <p:cNvPr id="83" name="Google Shape;83;p13"/>
          <p:cNvCxnSpPr/>
          <p:nvPr/>
        </p:nvCxnSpPr>
        <p:spPr>
          <a:xfrm flipH="1">
            <a:off x="5715000" y="3732211"/>
            <a:ext cx="928687" cy="965200"/>
          </a:xfrm>
          <a:prstGeom prst="straightConnector1">
            <a:avLst/>
          </a:prstGeom>
          <a:noFill/>
          <a:ln w="25550" cap="sq" cmpd="sng">
            <a:solidFill>
              <a:srgbClr val="4E8542"/>
            </a:solidFill>
            <a:prstDash val="solid"/>
            <a:miter lim="800000"/>
            <a:headEnd type="none" w="med" len="med"/>
            <a:tailEnd type="triangle" w="med" len="med"/>
          </a:ln>
          <a:effectLst>
            <a:outerShdw blurRad="63500" dist="74769" dir="938535">
              <a:srgbClr val="000000">
                <a:alpha val="37647"/>
              </a:srgbClr>
            </a:outerShdw>
          </a:effectLst>
        </p:spPr>
      </p:cxnSp>
      <p:cxnSp>
        <p:nvCxnSpPr>
          <p:cNvPr id="84" name="Google Shape;84;p13"/>
          <p:cNvCxnSpPr/>
          <p:nvPr/>
        </p:nvCxnSpPr>
        <p:spPr>
          <a:xfrm>
            <a:off x="7294257" y="3685405"/>
            <a:ext cx="928687" cy="1000125"/>
          </a:xfrm>
          <a:prstGeom prst="straightConnector1">
            <a:avLst/>
          </a:prstGeom>
          <a:noFill/>
          <a:ln w="25550" cap="sq" cmpd="sng">
            <a:solidFill>
              <a:srgbClr val="4E8542"/>
            </a:solidFill>
            <a:prstDash val="solid"/>
            <a:miter lim="800000"/>
            <a:headEnd type="none" w="med" len="med"/>
            <a:tailEnd type="triangle" w="med" len="med"/>
          </a:ln>
          <a:effectLst>
            <a:outerShdw blurRad="63500" dist="74769" dir="938535">
              <a:srgbClr val="000000">
                <a:alpha val="37647"/>
              </a:srgbClr>
            </a:outerShdw>
          </a:effectLst>
        </p:spPr>
      </p:cxnSp>
      <p:sp>
        <p:nvSpPr>
          <p:cNvPr id="85" name="Google Shape;85;p13"/>
          <p:cNvSpPr/>
          <p:nvPr/>
        </p:nvSpPr>
        <p:spPr>
          <a:xfrm>
            <a:off x="2500312" y="4572000"/>
            <a:ext cx="2071687" cy="7143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50" cap="sq" cmpd="sng">
            <a:solidFill>
              <a:srgbClr val="4E854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Экологиялық </a:t>
            </a:r>
            <a:endParaRPr/>
          </a:p>
        </p:txBody>
      </p:sp>
      <p:sp>
        <p:nvSpPr>
          <p:cNvPr id="86" name="Google Shape;86;p13"/>
          <p:cNvSpPr/>
          <p:nvPr/>
        </p:nvSpPr>
        <p:spPr>
          <a:xfrm>
            <a:off x="0" y="4572000"/>
            <a:ext cx="2071687" cy="7143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50" cap="sq" cmpd="sng">
            <a:solidFill>
              <a:srgbClr val="4E854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8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Географиялық </a:t>
            </a:r>
            <a:endParaRPr/>
          </a:p>
        </p:txBody>
      </p:sp>
      <p:cxnSp>
        <p:nvCxnSpPr>
          <p:cNvPr id="87" name="Google Shape;87;p13"/>
          <p:cNvCxnSpPr/>
          <p:nvPr/>
        </p:nvCxnSpPr>
        <p:spPr>
          <a:xfrm flipH="1">
            <a:off x="1081368" y="3643312"/>
            <a:ext cx="930275" cy="963612"/>
          </a:xfrm>
          <a:prstGeom prst="straightConnector1">
            <a:avLst/>
          </a:prstGeom>
          <a:noFill/>
          <a:ln w="25550" cap="sq" cmpd="sng">
            <a:solidFill>
              <a:srgbClr val="4E8542"/>
            </a:solidFill>
            <a:prstDash val="solid"/>
            <a:miter lim="800000"/>
            <a:headEnd type="none" w="med" len="med"/>
            <a:tailEnd type="triangle" w="med" len="med"/>
          </a:ln>
          <a:effectLst>
            <a:outerShdw blurRad="63500" dist="74769" dir="938535">
              <a:srgbClr val="000000">
                <a:alpha val="37647"/>
              </a:srgbClr>
            </a:outerShdw>
          </a:effectLst>
        </p:spPr>
      </p:cxnSp>
      <p:cxnSp>
        <p:nvCxnSpPr>
          <p:cNvPr id="88" name="Google Shape;88;p13"/>
          <p:cNvCxnSpPr>
            <a:cxnSpLocks/>
            <a:endCxn id="85" idx="0"/>
          </p:cNvCxnSpPr>
          <p:nvPr/>
        </p:nvCxnSpPr>
        <p:spPr>
          <a:xfrm>
            <a:off x="2536824" y="3643312"/>
            <a:ext cx="999332" cy="928688"/>
          </a:xfrm>
          <a:prstGeom prst="straightConnector1">
            <a:avLst/>
          </a:prstGeom>
          <a:noFill/>
          <a:ln w="25550" cap="sq" cmpd="sng">
            <a:solidFill>
              <a:srgbClr val="4E8542"/>
            </a:solidFill>
            <a:prstDash val="solid"/>
            <a:miter lim="800000"/>
            <a:headEnd type="none" w="med" len="med"/>
            <a:tailEnd type="triangle" w="med" len="med"/>
          </a:ln>
          <a:effectLst>
            <a:outerShdw blurRad="63500" dist="74769" dir="938535">
              <a:srgbClr val="000000">
                <a:alpha val="37647"/>
              </a:srgbClr>
            </a:outerShdw>
          </a:effectLst>
        </p:spPr>
      </p:cxnSp>
      <p:cxnSp>
        <p:nvCxnSpPr>
          <p:cNvPr id="89" name="Google Shape;89;p13"/>
          <p:cNvCxnSpPr>
            <a:cxnSpLocks/>
          </p:cNvCxnSpPr>
          <p:nvPr/>
        </p:nvCxnSpPr>
        <p:spPr>
          <a:xfrm flipH="1">
            <a:off x="2802865" y="1214437"/>
            <a:ext cx="733290" cy="642938"/>
          </a:xfrm>
          <a:prstGeom prst="straightConnector1">
            <a:avLst/>
          </a:prstGeom>
          <a:noFill/>
          <a:ln w="25550" cap="sq" cmpd="sng">
            <a:solidFill>
              <a:srgbClr val="4E8542"/>
            </a:solidFill>
            <a:prstDash val="solid"/>
            <a:miter lim="800000"/>
            <a:headEnd type="none" w="med" len="med"/>
            <a:tailEnd type="triangle" w="med" len="med"/>
          </a:ln>
          <a:effectLst>
            <a:outerShdw blurRad="63500" dist="74769" dir="938535">
              <a:srgbClr val="000000">
                <a:alpha val="37647"/>
              </a:srgbClr>
            </a:outerShdw>
          </a:effectLst>
        </p:spPr>
      </p:cxnSp>
      <p:cxnSp>
        <p:nvCxnSpPr>
          <p:cNvPr id="90" name="Google Shape;90;p13"/>
          <p:cNvCxnSpPr>
            <a:cxnSpLocks/>
          </p:cNvCxnSpPr>
          <p:nvPr/>
        </p:nvCxnSpPr>
        <p:spPr>
          <a:xfrm>
            <a:off x="6038067" y="1230819"/>
            <a:ext cx="427735" cy="610174"/>
          </a:xfrm>
          <a:prstGeom prst="straightConnector1">
            <a:avLst/>
          </a:prstGeom>
          <a:noFill/>
          <a:ln w="25550" cap="sq" cmpd="sng">
            <a:solidFill>
              <a:srgbClr val="4E8542"/>
            </a:solidFill>
            <a:prstDash val="solid"/>
            <a:miter lim="800000"/>
            <a:headEnd type="none" w="med" len="med"/>
            <a:tailEnd type="triangle" w="med" len="med"/>
          </a:ln>
          <a:effectLst>
            <a:outerShdw blurRad="63500" dist="74769" dir="938535">
              <a:srgbClr val="000000">
                <a:alpha val="37647"/>
              </a:srgbClr>
            </a:outerShdw>
          </a:effectLst>
        </p:spPr>
      </p:cxnSp>
      <p:sp>
        <p:nvSpPr>
          <p:cNvPr id="7" name="Стрелка: вниз 6">
            <a:extLst>
              <a:ext uri="{FF2B5EF4-FFF2-40B4-BE49-F238E27FC236}">
                <a16:creationId xmlns="" xmlns:a16="http://schemas.microsoft.com/office/drawing/2014/main" id="{14CB725B-37C5-4F5F-B64D-F6A9DC09BB9E}"/>
              </a:ext>
            </a:extLst>
          </p:cNvPr>
          <p:cNvSpPr/>
          <p:nvPr/>
        </p:nvSpPr>
        <p:spPr>
          <a:xfrm>
            <a:off x="6929437" y="2643187"/>
            <a:ext cx="442033" cy="285749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низ 8">
            <a:extLst>
              <a:ext uri="{FF2B5EF4-FFF2-40B4-BE49-F238E27FC236}">
                <a16:creationId xmlns="" xmlns:a16="http://schemas.microsoft.com/office/drawing/2014/main" id="{A2321E51-50EF-4851-94F4-3977A0D53091}"/>
              </a:ext>
            </a:extLst>
          </p:cNvPr>
          <p:cNvSpPr/>
          <p:nvPr/>
        </p:nvSpPr>
        <p:spPr>
          <a:xfrm>
            <a:off x="1969477" y="2571750"/>
            <a:ext cx="442033" cy="357186"/>
          </a:xfrm>
          <a:prstGeom prst="down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5"/>
          <p:cNvSpPr txBox="1"/>
          <p:nvPr/>
        </p:nvSpPr>
        <p:spPr>
          <a:xfrm>
            <a:off x="1333499" y="0"/>
            <a:ext cx="7548563" cy="228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kk-KZ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	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Макроэволоция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дегеніміз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түрден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жоғары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деңгейіндегі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жүйелік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топтар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: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туыстар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тұқымдастар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отрядтар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кластар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типтердің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түзілу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процесі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kk-KZ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	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Макроэволюциялық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процестің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нәтижесінде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жер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бетінде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тіршілік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пайда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болып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қазіогі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кездегі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тірі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организмдер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жүйесі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қалыптасқан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kk-KZ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	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Органикалық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дүние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барлық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замандар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мен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кезеңдерде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жердің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геологиялық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және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климаттық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жағдайларына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бейімделіп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дамыды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kk-KZ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	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Орыс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ғалымдары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А.И.Северчов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пен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И.И.Шмальгаузен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эволюциялық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әрекеттің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екі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бағытын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және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оның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жүзеге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асырынуның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3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жолын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атап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көрсетті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005" y="3507250"/>
            <a:ext cx="4857750" cy="335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3562" y="3507250"/>
            <a:ext cx="3238500" cy="335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0242" y="750092"/>
            <a:ext cx="2740594" cy="203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4808" y="3282608"/>
            <a:ext cx="2502692" cy="3301072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6"/>
          <p:cNvSpPr txBox="1"/>
          <p:nvPr/>
        </p:nvSpPr>
        <p:spPr>
          <a:xfrm>
            <a:off x="150242" y="2789237"/>
            <a:ext cx="3385915" cy="282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6800" rIns="90000" bIns="468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 New Roman"/>
              <a:buNone/>
            </a:pPr>
            <a:r>
              <a:rPr lang="en-US" sz="16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А.Н.Северцов</a:t>
            </a:r>
            <a:r>
              <a:rPr lang="en-US" sz="16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en-US" sz="16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И.И.Шмалгаузен</a:t>
            </a:r>
            <a:endParaRPr sz="1600" dirty="0"/>
          </a:p>
        </p:txBody>
      </p:sp>
      <p:sp>
        <p:nvSpPr>
          <p:cNvPr id="116" name="Google Shape;116;p16"/>
          <p:cNvSpPr/>
          <p:nvPr/>
        </p:nvSpPr>
        <p:spPr>
          <a:xfrm>
            <a:off x="4110037" y="285750"/>
            <a:ext cx="3786187" cy="78581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50" cap="sq" cmpd="sng">
            <a:solidFill>
              <a:srgbClr val="604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Эволюциялық әрекеттің бағыттары.</a:t>
            </a:r>
            <a:endParaRPr/>
          </a:p>
        </p:txBody>
      </p:sp>
      <p:cxnSp>
        <p:nvCxnSpPr>
          <p:cNvPr id="117" name="Google Shape;117;p16"/>
          <p:cNvCxnSpPr>
            <a:cxnSpLocks/>
            <a:endCxn id="119" idx="0"/>
          </p:cNvCxnSpPr>
          <p:nvPr/>
        </p:nvCxnSpPr>
        <p:spPr>
          <a:xfrm flipH="1">
            <a:off x="4643438" y="1071562"/>
            <a:ext cx="142876" cy="785813"/>
          </a:xfrm>
          <a:prstGeom prst="straightConnector1">
            <a:avLst/>
          </a:prstGeom>
          <a:noFill/>
          <a:ln w="9525" cap="sq" cmpd="sng">
            <a:solidFill>
              <a:srgbClr val="F07C03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18" name="Google Shape;118;p16"/>
          <p:cNvCxnSpPr>
            <a:cxnSpLocks/>
            <a:endCxn id="120" idx="0"/>
          </p:cNvCxnSpPr>
          <p:nvPr/>
        </p:nvCxnSpPr>
        <p:spPr>
          <a:xfrm>
            <a:off x="7104185" y="1075476"/>
            <a:ext cx="468190" cy="781899"/>
          </a:xfrm>
          <a:prstGeom prst="straightConnector1">
            <a:avLst/>
          </a:prstGeom>
          <a:noFill/>
          <a:ln w="9525" cap="sq" cmpd="sng">
            <a:solidFill>
              <a:srgbClr val="F07C03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19" name="Google Shape;119;p16"/>
          <p:cNvSpPr/>
          <p:nvPr/>
        </p:nvSpPr>
        <p:spPr>
          <a:xfrm>
            <a:off x="3571875" y="1857375"/>
            <a:ext cx="2143125" cy="9286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50" cap="sq" cmpd="sng">
            <a:solidFill>
              <a:srgbClr val="604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Биологиялық прогресс</a:t>
            </a:r>
            <a:endParaRPr/>
          </a:p>
        </p:txBody>
      </p:sp>
      <p:sp>
        <p:nvSpPr>
          <p:cNvPr id="120" name="Google Shape;120;p16"/>
          <p:cNvSpPr/>
          <p:nvPr/>
        </p:nvSpPr>
        <p:spPr>
          <a:xfrm>
            <a:off x="6500812" y="1857375"/>
            <a:ext cx="2143125" cy="9286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25550" cap="sq" cmpd="sng">
            <a:solidFill>
              <a:srgbClr val="60487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18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Биологиялық регресс</a:t>
            </a:r>
            <a:endParaRPr/>
          </a:p>
        </p:txBody>
      </p:sp>
      <p:pic>
        <p:nvPicPr>
          <p:cNvPr id="121" name="Google Shape;121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17067" y="3282608"/>
            <a:ext cx="5572125" cy="3475037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/>
          <p:nvPr/>
        </p:nvSpPr>
        <p:spPr>
          <a:xfrm rot="10800000">
            <a:off x="2928937" y="501650"/>
            <a:ext cx="1143000" cy="2428875"/>
          </a:xfrm>
          <a:custGeom>
            <a:avLst/>
            <a:gdLst/>
            <a:ahLst/>
            <a:cxnLst/>
            <a:rect l="l" t="t" r="r" b="b"/>
            <a:pathLst>
              <a:path w="1143008" h="2428892" extrusionOk="0">
                <a:moveTo>
                  <a:pt x="0" y="2143140"/>
                </a:moveTo>
                <a:lnTo>
                  <a:pt x="714380" y="2143140"/>
                </a:lnTo>
                <a:lnTo>
                  <a:pt x="714380" y="285752"/>
                </a:lnTo>
                <a:lnTo>
                  <a:pt x="571504" y="285752"/>
                </a:lnTo>
                <a:lnTo>
                  <a:pt x="857256" y="0"/>
                </a:lnTo>
                <a:lnTo>
                  <a:pt x="1143008" y="285752"/>
                </a:lnTo>
                <a:lnTo>
                  <a:pt x="1000132" y="285752"/>
                </a:lnTo>
                <a:lnTo>
                  <a:pt x="1000132" y="2428892"/>
                </a:lnTo>
                <a:lnTo>
                  <a:pt x="0" y="2428892"/>
                </a:lnTo>
                <a:lnTo>
                  <a:pt x="0" y="2143140"/>
                </a:lnTo>
                <a:close/>
              </a:path>
            </a:pathLst>
          </a:custGeom>
          <a:solidFill>
            <a:srgbClr val="FFFFFF"/>
          </a:solidFill>
          <a:ln w="25550" cap="flat" cmpd="sng">
            <a:solidFill>
              <a:srgbClr val="F07F0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imes New Roman"/>
              <a:buNone/>
            </a:pPr>
            <a:r>
              <a:rPr lang="en-US" sz="4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Биологиялық прог</a:t>
            </a:r>
            <a:r>
              <a:rPr lang="en-US" sz="4400" b="0" i="0" u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ресс</a:t>
            </a:r>
            <a:endParaRPr/>
          </a:p>
        </p:txBody>
      </p:sp>
      <p:sp>
        <p:nvSpPr>
          <p:cNvPr id="129" name="Google Shape;129;p17"/>
          <p:cNvSpPr txBox="1"/>
          <p:nvPr/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Биологиялық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прогресс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түрдің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немесе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басқа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жүйелік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топтардың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тіршілік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үшін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күресте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жеңіп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шығуы</a:t>
            </a:r>
            <a:r>
              <a:rPr lang="en-US" sz="28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dirty="0"/>
          </a:p>
        </p:txBody>
      </p:sp>
      <p:sp>
        <p:nvSpPr>
          <p:cNvPr id="130" name="Google Shape;130;p17"/>
          <p:cNvSpPr txBox="1"/>
          <p:nvPr/>
        </p:nvSpPr>
        <p:spPr>
          <a:xfrm>
            <a:off x="4648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Негізгі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белгілері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endParaRPr dirty="0"/>
          </a:p>
          <a:p>
            <a:pPr marL="341312" marR="0" lvl="0" indent="-341312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Жүйелік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топтардағы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даралау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санының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артуы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dirty="0"/>
          </a:p>
          <a:p>
            <a:pPr marL="341312" marR="0" lvl="0" indent="-341312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Таралу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аймақтарының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кеңеюі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dirty="0"/>
          </a:p>
          <a:p>
            <a:pPr marL="341312" marR="0" lvl="0" indent="-341312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Тағы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басқа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жүйелік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топтарға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ажырауы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341312" marR="0" lvl="0" indent="-341312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Организмдердің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қоршаған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ортаға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бейімделуі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  <a:p>
            <a:pPr marL="341312" marR="0" lvl="0" indent="-341312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А)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түр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дараларының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саны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артады</a:t>
            </a:r>
            <a:endParaRPr dirty="0"/>
          </a:p>
          <a:p>
            <a:pPr marL="341312" marR="0" lvl="0" indent="-341312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Б)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түрдің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таралу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аймағы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кеңейеді</a:t>
            </a:r>
            <a:endParaRPr dirty="0"/>
          </a:p>
          <a:p>
            <a:pPr marL="341312" marR="0" lvl="0" indent="-341312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В)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жаңа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популациялар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түр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тармақтар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түрлер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түзіледі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/>
          <p:nvPr/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Times New Roman"/>
              <a:buNone/>
            </a:pPr>
            <a:r>
              <a:rPr lang="en-US" sz="4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Биологиялық регресс</a:t>
            </a:r>
            <a:endParaRPr/>
          </a:p>
        </p:txBody>
      </p:sp>
      <p:sp>
        <p:nvSpPr>
          <p:cNvPr id="137" name="Google Shape;137;p18"/>
          <p:cNvSpPr txBox="1"/>
          <p:nvPr/>
        </p:nvSpPr>
        <p:spPr>
          <a:xfrm>
            <a:off x="457200" y="1600200"/>
            <a:ext cx="4038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Биологиялық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прогреске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кері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процесс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биологиялық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регресс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341312" marR="0" lvl="0" indent="-341312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Биологиялық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регресс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организмдердің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таралу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аймағын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азайтады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dirty="0"/>
          </a:p>
          <a:p>
            <a:pPr marL="341312" marR="0" lvl="0" indent="-341312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Түрлер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мекен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ету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ортасына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дұрыс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жақсы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бейімделе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алмағандықтан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саны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азаяды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;</a:t>
            </a:r>
            <a:endParaRPr dirty="0"/>
          </a:p>
          <a:p>
            <a:pPr marL="341312" marR="0" lvl="0" indent="-341312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Басқа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түрлердің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ығыстыру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себебінен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өліп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жойылып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бітеді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341312" marR="0" lvl="0" indent="-341312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None/>
            </a:pPr>
            <a:endParaRPr sz="2000" b="0" i="0" u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8" name="Google Shape;138;p18"/>
          <p:cNvSpPr txBox="1"/>
          <p:nvPr/>
        </p:nvSpPr>
        <p:spPr>
          <a:xfrm>
            <a:off x="4648200" y="1600200"/>
            <a:ext cx="4038600" cy="45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1312" marR="0" lvl="0" indent="-341312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Биологиялық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регрестің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себебі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  <a:p>
            <a:pPr marL="341312" marR="0" lvl="0" indent="-341312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Сыртқы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орта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жағдайынын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өзгеруіне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организмдердің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әсер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ету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қабілетінің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жойылуы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  <a:p>
            <a:pPr marL="341312" marR="0" lvl="0" indent="-341312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Биологиялық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регреске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ұшырағандар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  <a:p>
            <a:pPr marL="341312" marR="0" lvl="0" indent="-341312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Паразиттік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тіршілік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етуге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көшкендер</a:t>
            </a:r>
            <a:endParaRPr dirty="0"/>
          </a:p>
          <a:p>
            <a:pPr marL="341312" marR="0" lvl="0" indent="-341312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Қозғалмай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бекініп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тіршілік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ететіндер</a:t>
            </a:r>
            <a:endParaRPr dirty="0"/>
          </a:p>
          <a:p>
            <a:pPr marL="341312" marR="0" lvl="0" indent="-341312" algn="just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Жер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астында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және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үңгірлерді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тіршілік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ететін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жануарлардың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жеке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мүшелернің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қарапайымдануы</a:t>
            </a:r>
            <a:endParaRPr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dirty="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9"/>
          <p:cNvSpPr/>
          <p:nvPr/>
        </p:nvSpPr>
        <p:spPr>
          <a:xfrm>
            <a:off x="642937" y="142875"/>
            <a:ext cx="8143875" cy="1143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E9EFF5"/>
              </a:gs>
              <a:gs pos="100000">
                <a:srgbClr val="ADC2DB"/>
              </a:gs>
            </a:gsLst>
            <a:lin ang="16200000" scaled="0"/>
          </a:gradFill>
          <a:ln w="9525" cap="sq" cmpd="sng">
            <a:solidFill>
              <a:srgbClr val="18567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74769" dir="938535">
              <a:srgbClr val="000000">
                <a:alpha val="37647"/>
              </a:srgbClr>
            </a:outerShdw>
          </a:effectLst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Times New Roman"/>
              <a:buNone/>
            </a:pP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Ароморфоз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организнің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құрылысы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мен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қызметін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күрделендіруге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,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құрылымы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мен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тіршілік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ету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қабілетінің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жалпы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деңгейін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көтеруге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әкелетін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әволюциялық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өзгеріс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 dirty="0"/>
          </a:p>
        </p:txBody>
      </p:sp>
      <p:sp>
        <p:nvSpPr>
          <p:cNvPr id="145" name="Google Shape;145;p19"/>
          <p:cNvSpPr/>
          <p:nvPr/>
        </p:nvSpPr>
        <p:spPr>
          <a:xfrm>
            <a:off x="1535905" y="1387205"/>
            <a:ext cx="6357937" cy="1143000"/>
          </a:xfrm>
          <a:custGeom>
            <a:avLst/>
            <a:gdLst/>
            <a:ahLst/>
            <a:cxnLst/>
            <a:rect l="l" t="t" r="r" b="b"/>
            <a:pathLst>
              <a:path w="6357982" h="1143008" extrusionOk="0">
                <a:moveTo>
                  <a:pt x="190505" y="0"/>
                </a:moveTo>
                <a:lnTo>
                  <a:pt x="6357982" y="0"/>
                </a:lnTo>
                <a:lnTo>
                  <a:pt x="6357982" y="952503"/>
                </a:lnTo>
                <a:cubicBezTo>
                  <a:pt x="6357982" y="1057716"/>
                  <a:pt x="6272690" y="1143008"/>
                  <a:pt x="6167477" y="1143008"/>
                </a:cubicBezTo>
                <a:lnTo>
                  <a:pt x="0" y="1143008"/>
                </a:lnTo>
                <a:lnTo>
                  <a:pt x="0" y="190505"/>
                </a:lnTo>
                <a:cubicBezTo>
                  <a:pt x="0" y="85292"/>
                  <a:pt x="85292" y="0"/>
                  <a:pt x="190505" y="0"/>
                </a:cubicBezTo>
                <a:close/>
              </a:path>
            </a:pathLst>
          </a:custGeom>
          <a:gradFill>
            <a:gsLst>
              <a:gs pos="0">
                <a:srgbClr val="E9EFF5"/>
              </a:gs>
              <a:gs pos="100000">
                <a:srgbClr val="ADC2DB"/>
              </a:gs>
            </a:gsLst>
            <a:lin ang="16200000" scaled="0"/>
          </a:gradFill>
          <a:ln w="9525" cap="sq" cmpd="sng">
            <a:solidFill>
              <a:srgbClr val="18567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74769" dir="938535">
              <a:srgbClr val="000000">
                <a:alpha val="37647"/>
              </a:srgbClr>
            </a:outerShdw>
          </a:effectLst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None/>
            </a:pP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Ароморфоздың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нәтижесінде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жаңа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ірі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систематикалық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топтар</a:t>
            </a:r>
            <a:r>
              <a:rPr lang="kk-KZ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типтер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мен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кластар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пайда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болады</a:t>
            </a:r>
            <a:r>
              <a:rPr lang="en-US" sz="2000" b="0" i="0" u="none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sz="2000" dirty="0"/>
          </a:p>
        </p:txBody>
      </p:sp>
      <p:sp>
        <p:nvSpPr>
          <p:cNvPr id="146" name="Google Shape;146;p19"/>
          <p:cNvSpPr/>
          <p:nvPr/>
        </p:nvSpPr>
        <p:spPr>
          <a:xfrm>
            <a:off x="0" y="2739460"/>
            <a:ext cx="4557933" cy="2731335"/>
          </a:xfrm>
          <a:custGeom>
            <a:avLst/>
            <a:gdLst/>
            <a:ahLst/>
            <a:cxnLst/>
            <a:rect l="l" t="t" r="r" b="b"/>
            <a:pathLst>
              <a:path w="3714776" h="1714512" extrusionOk="0">
                <a:moveTo>
                  <a:pt x="285758" y="0"/>
                </a:moveTo>
                <a:lnTo>
                  <a:pt x="3714776" y="0"/>
                </a:lnTo>
                <a:lnTo>
                  <a:pt x="3714776" y="1428754"/>
                </a:lnTo>
                <a:cubicBezTo>
                  <a:pt x="3714776" y="1586574"/>
                  <a:pt x="3586838" y="1714512"/>
                  <a:pt x="3429018" y="1714512"/>
                </a:cubicBezTo>
                <a:lnTo>
                  <a:pt x="0" y="1714512"/>
                </a:lnTo>
                <a:lnTo>
                  <a:pt x="0" y="285758"/>
                </a:lnTo>
                <a:cubicBezTo>
                  <a:pt x="0" y="127938"/>
                  <a:pt x="127938" y="0"/>
                  <a:pt x="285758" y="0"/>
                </a:cubicBezTo>
                <a:close/>
              </a:path>
            </a:pathLst>
          </a:custGeom>
          <a:gradFill>
            <a:gsLst>
              <a:gs pos="0">
                <a:srgbClr val="E9EFF5"/>
              </a:gs>
              <a:gs pos="100000">
                <a:srgbClr val="ADC2DB"/>
              </a:gs>
            </a:gsLst>
            <a:lin ang="16200000" scaled="0"/>
          </a:gradFill>
          <a:ln w="9525" cap="sq" cmpd="sng">
            <a:solidFill>
              <a:srgbClr val="18567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74769" dir="938535">
              <a:srgbClr val="000000">
                <a:alpha val="37647"/>
              </a:srgbClr>
            </a:outerShdw>
          </a:effectLst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Өсімдіктердегі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ароморфоздар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Көбеюі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-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спорадан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тұқымға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көшу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Гүлдің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дамуы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Гүлден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жемістің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түзілуі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;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Судан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да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басқа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құрлықта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да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ұрықтануы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;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Өсімдіктердің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құрылысының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күрделенуі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Google Shape;147;p19"/>
          <p:cNvSpPr/>
          <p:nvPr/>
        </p:nvSpPr>
        <p:spPr>
          <a:xfrm>
            <a:off x="4557933" y="2707366"/>
            <a:ext cx="4557932" cy="2731335"/>
          </a:xfrm>
          <a:custGeom>
            <a:avLst/>
            <a:gdLst/>
            <a:ahLst/>
            <a:cxnLst/>
            <a:rect l="l" t="t" r="r" b="b"/>
            <a:pathLst>
              <a:path w="3857620" h="1714512" extrusionOk="0">
                <a:moveTo>
                  <a:pt x="285758" y="0"/>
                </a:moveTo>
                <a:lnTo>
                  <a:pt x="3857620" y="0"/>
                </a:lnTo>
                <a:lnTo>
                  <a:pt x="3857620" y="1428754"/>
                </a:lnTo>
                <a:cubicBezTo>
                  <a:pt x="3857620" y="1586574"/>
                  <a:pt x="3729682" y="1714512"/>
                  <a:pt x="3571862" y="1714512"/>
                </a:cubicBezTo>
                <a:lnTo>
                  <a:pt x="0" y="1714512"/>
                </a:lnTo>
                <a:lnTo>
                  <a:pt x="0" y="285758"/>
                </a:lnTo>
                <a:cubicBezTo>
                  <a:pt x="0" y="127938"/>
                  <a:pt x="127938" y="0"/>
                  <a:pt x="285758" y="0"/>
                </a:cubicBezTo>
                <a:close/>
              </a:path>
            </a:pathLst>
          </a:custGeom>
          <a:gradFill>
            <a:gsLst>
              <a:gs pos="0">
                <a:srgbClr val="E9EFF5"/>
              </a:gs>
              <a:gs pos="100000">
                <a:srgbClr val="ADC2DB"/>
              </a:gs>
            </a:gsLst>
            <a:lin ang="16200000" scaled="0"/>
          </a:gradFill>
          <a:ln w="9525" cap="sq" cmpd="sng">
            <a:solidFill>
              <a:srgbClr val="18567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74769" dir="938535">
              <a:srgbClr val="000000">
                <a:alpha val="37647"/>
              </a:srgbClr>
            </a:outerShdw>
          </a:effectLst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Жануарлардағы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ірі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ароморфоздар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Жануарлардың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белсенді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қозғалысы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тыныс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алу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мүшелеріндегі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күрделі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өзгерістер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Төрт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қуысты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жүрек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екі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қан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айналым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шеңберінің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қалыптасуы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сүтқоректілердің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миының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күрделенуі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тірі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ту</a:t>
            </a:r>
            <a:r>
              <a:rPr lang="en-US" sz="2000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sz="2000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жылықандылық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8" name="Google Shape;148;p19"/>
          <p:cNvSpPr/>
          <p:nvPr/>
        </p:nvSpPr>
        <p:spPr>
          <a:xfrm>
            <a:off x="858896" y="5594103"/>
            <a:ext cx="7711953" cy="1263897"/>
          </a:xfrm>
          <a:custGeom>
            <a:avLst/>
            <a:gdLst/>
            <a:ahLst/>
            <a:cxnLst/>
            <a:rect l="l" t="t" r="r" b="b"/>
            <a:pathLst>
              <a:path w="4500594" h="1500198" extrusionOk="0">
                <a:moveTo>
                  <a:pt x="250038" y="0"/>
                </a:moveTo>
                <a:lnTo>
                  <a:pt x="4500594" y="0"/>
                </a:lnTo>
                <a:lnTo>
                  <a:pt x="4500594" y="1250160"/>
                </a:lnTo>
                <a:cubicBezTo>
                  <a:pt x="4500594" y="1388252"/>
                  <a:pt x="4388648" y="1500198"/>
                  <a:pt x="4250556" y="1500198"/>
                </a:cubicBezTo>
                <a:lnTo>
                  <a:pt x="0" y="1500198"/>
                </a:lnTo>
                <a:lnTo>
                  <a:pt x="0" y="250038"/>
                </a:lnTo>
                <a:cubicBezTo>
                  <a:pt x="0" y="111946"/>
                  <a:pt x="111946" y="0"/>
                  <a:pt x="250038" y="0"/>
                </a:cubicBezTo>
                <a:close/>
              </a:path>
            </a:pathLst>
          </a:custGeom>
          <a:gradFill>
            <a:gsLst>
              <a:gs pos="0">
                <a:srgbClr val="E9EFF5"/>
              </a:gs>
              <a:gs pos="100000">
                <a:srgbClr val="ADC2DB"/>
              </a:gs>
            </a:gsLst>
            <a:lin ang="16200000" scaled="0"/>
          </a:gradFill>
          <a:ln w="9525" cap="sq" cmpd="sng">
            <a:solidFill>
              <a:srgbClr val="18567B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63500" dist="74769" dir="938535">
              <a:srgbClr val="000000">
                <a:alpha val="37647"/>
              </a:srgbClr>
            </a:outerShdw>
          </a:effectLst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Эволюцияның</a:t>
            </a:r>
            <a:r>
              <a:rPr lang="en-US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даму</a:t>
            </a:r>
            <a:r>
              <a:rPr lang="en-US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бағыты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1)</a:t>
            </a:r>
            <a:r>
              <a:rPr lang="en-US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Бір</a:t>
            </a:r>
            <a:r>
              <a:rPr lang="en-US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жасушалылардан</a:t>
            </a:r>
            <a:r>
              <a:rPr lang="en-US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көп</a:t>
            </a:r>
            <a:r>
              <a:rPr lang="en-US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жасушалыларға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2) </a:t>
            </a:r>
            <a:r>
              <a:rPr lang="en-US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Екі</a:t>
            </a:r>
            <a:r>
              <a:rPr lang="en-US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қабатты</a:t>
            </a:r>
            <a:r>
              <a:rPr lang="en-US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организмнен</a:t>
            </a:r>
            <a:r>
              <a:rPr lang="en-US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үш</a:t>
            </a:r>
            <a:r>
              <a:rPr lang="en-US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қабатты</a:t>
            </a:r>
            <a:r>
              <a:rPr lang="en-US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организмдерге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en-US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3)</a:t>
            </a:r>
            <a:r>
              <a:rPr lang="en-US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Төменгі</a:t>
            </a:r>
            <a:r>
              <a:rPr lang="en-US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сатыдағыдан</a:t>
            </a:r>
            <a:r>
              <a:rPr lang="en-US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хордалыларға</a:t>
            </a:r>
            <a:r>
              <a:rPr lang="en-US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дейін</a:t>
            </a:r>
            <a:r>
              <a:rPr lang="en-US" b="0" i="0" u="none" dirty="0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</a:t>
            </a:r>
            <a:r>
              <a:rPr lang="en-US" b="0" i="0" u="none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дамуы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0"/>
          <p:cNvPicPr preferRelativeResize="0"/>
          <p:nvPr/>
        </p:nvPicPr>
        <p:blipFill rotWithShape="1">
          <a:blip r:embed="rId3">
            <a:alphaModFix/>
          </a:blip>
          <a:srcRect l="33653" t="30770"/>
          <a:stretch/>
        </p:blipFill>
        <p:spPr>
          <a:xfrm>
            <a:off x="4572000" y="1398635"/>
            <a:ext cx="4572000" cy="5178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6050" y="1398635"/>
            <a:ext cx="4425950" cy="51783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</TotalTime>
  <Words>438</Words>
  <Application>Microsoft Office PowerPoint</Application>
  <PresentationFormat>Экран (4:3)</PresentationFormat>
  <Paragraphs>77</Paragraphs>
  <Slides>14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НАЗАРЛАРЫҢЫЗҒА РАХМЕТ!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Пользователь Windows</cp:lastModifiedBy>
  <cp:revision>4</cp:revision>
  <dcterms:modified xsi:type="dcterms:W3CDTF">2022-11-06T19:26:13Z</dcterms:modified>
</cp:coreProperties>
</file>