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96" r:id="rId2"/>
    <p:sldId id="297" r:id="rId3"/>
    <p:sldId id="273" r:id="rId4"/>
    <p:sldId id="261" r:id="rId5"/>
    <p:sldId id="262" r:id="rId6"/>
    <p:sldId id="263" r:id="rId7"/>
    <p:sldId id="258" r:id="rId8"/>
    <p:sldId id="271" r:id="rId9"/>
    <p:sldId id="279" r:id="rId10"/>
    <p:sldId id="264" r:id="rId11"/>
    <p:sldId id="265" r:id="rId12"/>
    <p:sldId id="276" r:id="rId13"/>
    <p:sldId id="278" r:id="rId14"/>
    <p:sldId id="266" r:id="rId15"/>
    <p:sldId id="267" r:id="rId16"/>
    <p:sldId id="282" r:id="rId17"/>
    <p:sldId id="280" r:id="rId18"/>
    <p:sldId id="281" r:id="rId19"/>
    <p:sldId id="283" r:id="rId20"/>
    <p:sldId id="274" r:id="rId21"/>
    <p:sldId id="288" r:id="rId22"/>
    <p:sldId id="284" r:id="rId23"/>
    <p:sldId id="287" r:id="rId24"/>
    <p:sldId id="289" r:id="rId25"/>
    <p:sldId id="295" r:id="rId26"/>
    <p:sldId id="294" r:id="rId2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>
      <p:cViewPr varScale="1">
        <p:scale>
          <a:sx n="100" d="100"/>
          <a:sy n="100" d="100"/>
        </p:scale>
        <p:origin x="17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6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E2EE96-18E5-4BBF-8547-00E46282D69A}" type="doc">
      <dgm:prSet loTypeId="urn:microsoft.com/office/officeart/2005/8/layout/hierarchy2" loCatId="hierarchy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3939E4-B644-4685-B654-A90C28DA78CC}">
      <dgm:prSet phldrT="[Текст]" custT="1"/>
      <dgm:spPr/>
      <dgm:t>
        <a:bodyPr/>
        <a:lstStyle/>
        <a:p>
          <a:r>
            <a:rPr lang="kk-KZ" sz="1600" b="1" dirty="0"/>
            <a:t>Адам эволюциясы</a:t>
          </a:r>
          <a:endParaRPr lang="ru-RU" sz="1600" b="1" dirty="0"/>
        </a:p>
      </dgm:t>
    </dgm:pt>
    <dgm:pt modelId="{0563F005-CCA5-4050-A358-395DE038FA24}" type="parTrans" cxnId="{1E869004-5118-430B-A3C4-E1D22642EE50}">
      <dgm:prSet/>
      <dgm:spPr/>
      <dgm:t>
        <a:bodyPr/>
        <a:lstStyle/>
        <a:p>
          <a:endParaRPr lang="ru-RU"/>
        </a:p>
      </dgm:t>
    </dgm:pt>
    <dgm:pt modelId="{3476F080-EFE9-4833-B09E-A19311ABC6F9}" type="sibTrans" cxnId="{1E869004-5118-430B-A3C4-E1D22642EE50}">
      <dgm:prSet/>
      <dgm:spPr/>
      <dgm:t>
        <a:bodyPr/>
        <a:lstStyle/>
        <a:p>
          <a:endParaRPr lang="ru-RU"/>
        </a:p>
      </dgm:t>
    </dgm:pt>
    <dgm:pt modelId="{5A54598C-91FF-468E-92D0-A4E993AAC7FB}">
      <dgm:prSet phldrT="[Текст]" custT="1"/>
      <dgm:spPr/>
      <dgm:t>
        <a:bodyPr/>
        <a:lstStyle/>
        <a:p>
          <a:r>
            <a:rPr lang="kk-KZ" sz="1600" b="1" dirty="0"/>
            <a:t>Ежелгі адамдар</a:t>
          </a:r>
        </a:p>
        <a:p>
          <a:r>
            <a:rPr lang="kk-KZ" sz="1600" b="1" dirty="0"/>
            <a:t>архантроптар</a:t>
          </a:r>
          <a:endParaRPr lang="ru-RU" sz="1600" b="1" dirty="0"/>
        </a:p>
      </dgm:t>
    </dgm:pt>
    <dgm:pt modelId="{35B8C733-5938-4699-9A78-63FC11D61160}" type="parTrans" cxnId="{AFB9EB8E-B92E-48A5-831C-8AB59FBB23AF}">
      <dgm:prSet/>
      <dgm:spPr/>
      <dgm:t>
        <a:bodyPr/>
        <a:lstStyle/>
        <a:p>
          <a:endParaRPr lang="ru-RU"/>
        </a:p>
      </dgm:t>
    </dgm:pt>
    <dgm:pt modelId="{946C8E85-D3E8-4FF2-B086-FD7AAFEC4FD0}" type="sibTrans" cxnId="{AFB9EB8E-B92E-48A5-831C-8AB59FBB23AF}">
      <dgm:prSet/>
      <dgm:spPr/>
      <dgm:t>
        <a:bodyPr/>
        <a:lstStyle/>
        <a:p>
          <a:endParaRPr lang="ru-RU"/>
        </a:p>
      </dgm:t>
    </dgm:pt>
    <dgm:pt modelId="{2E3A3B95-441C-467D-B571-D588F6D22FE4}">
      <dgm:prSet phldrT="[Текст]" custT="1"/>
      <dgm:spPr/>
      <dgm:t>
        <a:bodyPr/>
        <a:lstStyle/>
        <a:p>
          <a:r>
            <a:rPr lang="kk-KZ" sz="1600" b="1" dirty="0"/>
            <a:t>питекантроп</a:t>
          </a:r>
          <a:endParaRPr lang="ru-RU" sz="1600" b="1" dirty="0"/>
        </a:p>
      </dgm:t>
    </dgm:pt>
    <dgm:pt modelId="{3D07DF50-1AC4-4450-8784-15ECF981E3F8}" type="parTrans" cxnId="{D85985AF-5040-4291-9BA0-8F844E1EC677}">
      <dgm:prSet/>
      <dgm:spPr/>
      <dgm:t>
        <a:bodyPr/>
        <a:lstStyle/>
        <a:p>
          <a:endParaRPr lang="ru-RU"/>
        </a:p>
      </dgm:t>
    </dgm:pt>
    <dgm:pt modelId="{C6C031A0-0781-443B-ABA9-4F12C761526B}" type="sibTrans" cxnId="{D85985AF-5040-4291-9BA0-8F844E1EC677}">
      <dgm:prSet/>
      <dgm:spPr/>
      <dgm:t>
        <a:bodyPr/>
        <a:lstStyle/>
        <a:p>
          <a:endParaRPr lang="ru-RU"/>
        </a:p>
      </dgm:t>
    </dgm:pt>
    <dgm:pt modelId="{36A5280F-EB71-4BB1-A760-49F15A4A04F6}">
      <dgm:prSet phldrT="[Текст]" custT="1"/>
      <dgm:spPr/>
      <dgm:t>
        <a:bodyPr/>
        <a:lstStyle/>
        <a:p>
          <a:r>
            <a:rPr lang="kk-KZ" sz="1600" b="1" dirty="0"/>
            <a:t>Синантроп</a:t>
          </a:r>
          <a:endParaRPr lang="ru-RU" sz="1600" b="1" dirty="0"/>
        </a:p>
      </dgm:t>
    </dgm:pt>
    <dgm:pt modelId="{C0433C07-117D-42DB-9817-B2559EC3D913}" type="parTrans" cxnId="{20FD5575-F3CE-4DF1-A464-B38376C71128}">
      <dgm:prSet/>
      <dgm:spPr/>
      <dgm:t>
        <a:bodyPr/>
        <a:lstStyle/>
        <a:p>
          <a:endParaRPr lang="ru-RU"/>
        </a:p>
      </dgm:t>
    </dgm:pt>
    <dgm:pt modelId="{E7186D1A-B256-4DB4-A1BC-6D4DE983EEE5}" type="sibTrans" cxnId="{20FD5575-F3CE-4DF1-A464-B38376C71128}">
      <dgm:prSet/>
      <dgm:spPr/>
      <dgm:t>
        <a:bodyPr/>
        <a:lstStyle/>
        <a:p>
          <a:endParaRPr lang="ru-RU"/>
        </a:p>
      </dgm:t>
    </dgm:pt>
    <dgm:pt modelId="{C58C8B14-516E-437C-B9F6-B887E95867B9}">
      <dgm:prSet phldrT="[Текст]" custT="1"/>
      <dgm:spPr/>
      <dgm:t>
        <a:bodyPr/>
        <a:lstStyle/>
        <a:p>
          <a:r>
            <a:rPr lang="kk-KZ" sz="1600" b="1" dirty="0"/>
            <a:t>Ертедегі адамдар</a:t>
          </a:r>
        </a:p>
        <a:p>
          <a:r>
            <a:rPr lang="kk-KZ" sz="1600" b="1" dirty="0"/>
            <a:t>Палеонтроптар</a:t>
          </a:r>
          <a:endParaRPr lang="ru-RU" sz="1600" b="1" dirty="0"/>
        </a:p>
      </dgm:t>
    </dgm:pt>
    <dgm:pt modelId="{2642EA39-3464-4DDE-BC0C-82A0D6F3012F}" type="parTrans" cxnId="{8896AA25-9B4B-491F-BCFB-4D5FD453888F}">
      <dgm:prSet/>
      <dgm:spPr/>
      <dgm:t>
        <a:bodyPr/>
        <a:lstStyle/>
        <a:p>
          <a:endParaRPr lang="ru-RU"/>
        </a:p>
      </dgm:t>
    </dgm:pt>
    <dgm:pt modelId="{8AD7DBB9-7BE7-45C7-A60C-BA67FE255100}" type="sibTrans" cxnId="{8896AA25-9B4B-491F-BCFB-4D5FD453888F}">
      <dgm:prSet/>
      <dgm:spPr/>
      <dgm:t>
        <a:bodyPr/>
        <a:lstStyle/>
        <a:p>
          <a:endParaRPr lang="ru-RU"/>
        </a:p>
      </dgm:t>
    </dgm:pt>
    <dgm:pt modelId="{AA10DD4D-E4A5-4384-8ADF-46EF9F08119F}">
      <dgm:prSet phldrT="[Текст]" custT="1"/>
      <dgm:spPr/>
      <dgm:t>
        <a:bodyPr/>
        <a:lstStyle/>
        <a:p>
          <a:r>
            <a:rPr lang="kk-KZ" sz="1600" b="1" dirty="0"/>
            <a:t>Осы заманғы адамдар</a:t>
          </a:r>
        </a:p>
        <a:p>
          <a:r>
            <a:rPr lang="kk-KZ" sz="1600" b="1" dirty="0"/>
            <a:t>неонтроптар</a:t>
          </a:r>
          <a:endParaRPr lang="ru-RU" sz="1600" b="1" dirty="0"/>
        </a:p>
      </dgm:t>
    </dgm:pt>
    <dgm:pt modelId="{079994BC-BBE2-419E-A4AA-E9D119C8D82F}" type="parTrans" cxnId="{A8280DFD-B252-4681-92C0-4EE77535D6B0}">
      <dgm:prSet/>
      <dgm:spPr/>
      <dgm:t>
        <a:bodyPr/>
        <a:lstStyle/>
        <a:p>
          <a:endParaRPr lang="ru-RU"/>
        </a:p>
      </dgm:t>
    </dgm:pt>
    <dgm:pt modelId="{3EBD1068-0D56-456B-95F7-3088FE7DD08F}" type="sibTrans" cxnId="{A8280DFD-B252-4681-92C0-4EE77535D6B0}">
      <dgm:prSet/>
      <dgm:spPr/>
      <dgm:t>
        <a:bodyPr/>
        <a:lstStyle/>
        <a:p>
          <a:endParaRPr lang="ru-RU"/>
        </a:p>
      </dgm:t>
    </dgm:pt>
    <dgm:pt modelId="{F0170727-2086-4A4D-8DF9-3861A99A0309}">
      <dgm:prSet custT="1"/>
      <dgm:spPr/>
      <dgm:t>
        <a:bodyPr/>
        <a:lstStyle/>
        <a:p>
          <a:r>
            <a:rPr lang="kk-KZ" sz="1600" b="1" dirty="0"/>
            <a:t>неандерталь</a:t>
          </a:r>
          <a:endParaRPr lang="ru-RU" sz="1600" b="1" dirty="0"/>
        </a:p>
      </dgm:t>
    </dgm:pt>
    <dgm:pt modelId="{C32413DE-0960-4B9C-951F-0AC7A218B313}" type="parTrans" cxnId="{254B586B-F7AD-4F54-B9A4-48133F9F7470}">
      <dgm:prSet/>
      <dgm:spPr/>
      <dgm:t>
        <a:bodyPr/>
        <a:lstStyle/>
        <a:p>
          <a:endParaRPr lang="ru-RU"/>
        </a:p>
      </dgm:t>
    </dgm:pt>
    <dgm:pt modelId="{32EC598F-BAAE-4701-84C3-BB1B5C065711}" type="sibTrans" cxnId="{254B586B-F7AD-4F54-B9A4-48133F9F7470}">
      <dgm:prSet/>
      <dgm:spPr/>
      <dgm:t>
        <a:bodyPr/>
        <a:lstStyle/>
        <a:p>
          <a:endParaRPr lang="ru-RU"/>
        </a:p>
      </dgm:t>
    </dgm:pt>
    <dgm:pt modelId="{413D4C4F-6CAC-48D2-AFB0-A5C819000460}">
      <dgm:prSet custT="1"/>
      <dgm:spPr/>
      <dgm:t>
        <a:bodyPr/>
        <a:lstStyle/>
        <a:p>
          <a:r>
            <a:rPr lang="kk-KZ" sz="1600" b="1" dirty="0"/>
            <a:t>кроманьон</a:t>
          </a:r>
          <a:endParaRPr lang="ru-RU" sz="1600" b="1" dirty="0"/>
        </a:p>
      </dgm:t>
    </dgm:pt>
    <dgm:pt modelId="{D3BB3DAC-54C0-4927-BE21-3E9B7BC77027}" type="parTrans" cxnId="{D1E5C9E2-7F54-4A2E-93F0-0BCB7627DE5F}">
      <dgm:prSet/>
      <dgm:spPr/>
      <dgm:t>
        <a:bodyPr/>
        <a:lstStyle/>
        <a:p>
          <a:endParaRPr lang="ru-RU"/>
        </a:p>
      </dgm:t>
    </dgm:pt>
    <dgm:pt modelId="{ABFB4C06-9CBE-4A55-AA5D-1B6B344E63E0}" type="sibTrans" cxnId="{D1E5C9E2-7F54-4A2E-93F0-0BCB7627DE5F}">
      <dgm:prSet/>
      <dgm:spPr/>
      <dgm:t>
        <a:bodyPr/>
        <a:lstStyle/>
        <a:p>
          <a:endParaRPr lang="ru-RU"/>
        </a:p>
      </dgm:t>
    </dgm:pt>
    <dgm:pt modelId="{0E5820CE-1A47-4159-BE1F-5C5DEE57EB9E}" type="pres">
      <dgm:prSet presAssocID="{E5E2EE96-18E5-4BBF-8547-00E46282D69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F400E2-A2B2-437B-93C6-C885A0DBC4BA}" type="pres">
      <dgm:prSet presAssocID="{773939E4-B644-4685-B654-A90C28DA78CC}" presName="root1" presStyleCnt="0"/>
      <dgm:spPr/>
    </dgm:pt>
    <dgm:pt modelId="{6460633F-8824-4E5C-9ACE-70B212D7FE18}" type="pres">
      <dgm:prSet presAssocID="{773939E4-B644-4685-B654-A90C28DA78C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DE7635-A5A1-40E2-9362-ED53D0F79E8A}" type="pres">
      <dgm:prSet presAssocID="{773939E4-B644-4685-B654-A90C28DA78CC}" presName="level2hierChild" presStyleCnt="0"/>
      <dgm:spPr/>
    </dgm:pt>
    <dgm:pt modelId="{D6906939-73EF-436A-A429-2A350CE81067}" type="pres">
      <dgm:prSet presAssocID="{35B8C733-5938-4699-9A78-63FC11D61160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36BFD0B2-2ECA-49AF-BFAB-A3822D854552}" type="pres">
      <dgm:prSet presAssocID="{35B8C733-5938-4699-9A78-63FC11D61160}" presName="connTx" presStyleLbl="parChTrans1D2" presStyleIdx="0" presStyleCnt="3"/>
      <dgm:spPr/>
      <dgm:t>
        <a:bodyPr/>
        <a:lstStyle/>
        <a:p>
          <a:endParaRPr lang="ru-RU"/>
        </a:p>
      </dgm:t>
    </dgm:pt>
    <dgm:pt modelId="{8D5A5B69-F5B7-4DCF-BC76-148519D2BC38}" type="pres">
      <dgm:prSet presAssocID="{5A54598C-91FF-468E-92D0-A4E993AAC7FB}" presName="root2" presStyleCnt="0"/>
      <dgm:spPr/>
    </dgm:pt>
    <dgm:pt modelId="{19B132B1-EAF5-4968-96A7-61F10D96849B}" type="pres">
      <dgm:prSet presAssocID="{5A54598C-91FF-468E-92D0-A4E993AAC7FB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2A6809-B672-4316-9B3E-82E2C5524205}" type="pres">
      <dgm:prSet presAssocID="{5A54598C-91FF-468E-92D0-A4E993AAC7FB}" presName="level3hierChild" presStyleCnt="0"/>
      <dgm:spPr/>
    </dgm:pt>
    <dgm:pt modelId="{918E0193-3819-4915-A318-C17AC5A182FB}" type="pres">
      <dgm:prSet presAssocID="{3D07DF50-1AC4-4450-8784-15ECF981E3F8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5CCAF9DC-0E5D-4EDA-A83D-AFA5791F1B3C}" type="pres">
      <dgm:prSet presAssocID="{3D07DF50-1AC4-4450-8784-15ECF981E3F8}" presName="connTx" presStyleLbl="parChTrans1D3" presStyleIdx="0" presStyleCnt="4"/>
      <dgm:spPr/>
      <dgm:t>
        <a:bodyPr/>
        <a:lstStyle/>
        <a:p>
          <a:endParaRPr lang="ru-RU"/>
        </a:p>
      </dgm:t>
    </dgm:pt>
    <dgm:pt modelId="{1BC80E5A-B0D7-4354-B09D-218022D981E4}" type="pres">
      <dgm:prSet presAssocID="{2E3A3B95-441C-467D-B571-D588F6D22FE4}" presName="root2" presStyleCnt="0"/>
      <dgm:spPr/>
    </dgm:pt>
    <dgm:pt modelId="{DD7FF375-E0F5-4552-AC2D-E3A503B8EBD1}" type="pres">
      <dgm:prSet presAssocID="{2E3A3B95-441C-467D-B571-D588F6D22FE4}" presName="LevelTwoTextNode" presStyleLbl="node3" presStyleIdx="0" presStyleCnt="4" custScaleY="639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0FDD03-A244-4AA7-A014-44783EB2EDC3}" type="pres">
      <dgm:prSet presAssocID="{2E3A3B95-441C-467D-B571-D588F6D22FE4}" presName="level3hierChild" presStyleCnt="0"/>
      <dgm:spPr/>
    </dgm:pt>
    <dgm:pt modelId="{73747659-E9F8-4287-9605-44D63CB92256}" type="pres">
      <dgm:prSet presAssocID="{C0433C07-117D-42DB-9817-B2559EC3D913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D756A3EE-5790-46D4-9D6C-56B404A8475F}" type="pres">
      <dgm:prSet presAssocID="{C0433C07-117D-42DB-9817-B2559EC3D913}" presName="connTx" presStyleLbl="parChTrans1D3" presStyleIdx="1" presStyleCnt="4"/>
      <dgm:spPr/>
      <dgm:t>
        <a:bodyPr/>
        <a:lstStyle/>
        <a:p>
          <a:endParaRPr lang="ru-RU"/>
        </a:p>
      </dgm:t>
    </dgm:pt>
    <dgm:pt modelId="{D0BBE1AE-CCA6-40B8-B419-D120935E45C4}" type="pres">
      <dgm:prSet presAssocID="{36A5280F-EB71-4BB1-A760-49F15A4A04F6}" presName="root2" presStyleCnt="0"/>
      <dgm:spPr/>
    </dgm:pt>
    <dgm:pt modelId="{8C8A64B2-4E81-4C9F-B822-31B69EA82FDF}" type="pres">
      <dgm:prSet presAssocID="{36A5280F-EB71-4BB1-A760-49F15A4A04F6}" presName="LevelTwoTextNode" presStyleLbl="node3" presStyleIdx="1" presStyleCnt="4" custScaleY="55214" custLinFactNeighborX="-162" custLinFactNeighborY="-32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FA2C1D-79AC-4666-B964-ADEBD18BEAA3}" type="pres">
      <dgm:prSet presAssocID="{36A5280F-EB71-4BB1-A760-49F15A4A04F6}" presName="level3hierChild" presStyleCnt="0"/>
      <dgm:spPr/>
    </dgm:pt>
    <dgm:pt modelId="{22A6A0EA-1713-4392-967F-234CB0E1E8E6}" type="pres">
      <dgm:prSet presAssocID="{2642EA39-3464-4DDE-BC0C-82A0D6F3012F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E42B1EEB-1300-4966-9615-EFC89BEB68B2}" type="pres">
      <dgm:prSet presAssocID="{2642EA39-3464-4DDE-BC0C-82A0D6F3012F}" presName="connTx" presStyleLbl="parChTrans1D2" presStyleIdx="1" presStyleCnt="3"/>
      <dgm:spPr/>
      <dgm:t>
        <a:bodyPr/>
        <a:lstStyle/>
        <a:p>
          <a:endParaRPr lang="ru-RU"/>
        </a:p>
      </dgm:t>
    </dgm:pt>
    <dgm:pt modelId="{6CA17999-9B40-47D2-AEB7-0DF459875631}" type="pres">
      <dgm:prSet presAssocID="{C58C8B14-516E-437C-B9F6-B887E95867B9}" presName="root2" presStyleCnt="0"/>
      <dgm:spPr/>
    </dgm:pt>
    <dgm:pt modelId="{C68345EE-5533-447E-806E-741C2E316C2A}" type="pres">
      <dgm:prSet presAssocID="{C58C8B14-516E-437C-B9F6-B887E95867B9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118BCF-2CEC-4D0F-A585-AB100D65E60A}" type="pres">
      <dgm:prSet presAssocID="{C58C8B14-516E-437C-B9F6-B887E95867B9}" presName="level3hierChild" presStyleCnt="0"/>
      <dgm:spPr/>
    </dgm:pt>
    <dgm:pt modelId="{82D1BB7E-1E68-4107-88EF-78AB4E936201}" type="pres">
      <dgm:prSet presAssocID="{C32413DE-0960-4B9C-951F-0AC7A218B313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D1609D3B-DF03-4072-9DEA-7237C25547E5}" type="pres">
      <dgm:prSet presAssocID="{C32413DE-0960-4B9C-951F-0AC7A218B313}" presName="connTx" presStyleLbl="parChTrans1D3" presStyleIdx="2" presStyleCnt="4"/>
      <dgm:spPr/>
      <dgm:t>
        <a:bodyPr/>
        <a:lstStyle/>
        <a:p>
          <a:endParaRPr lang="ru-RU"/>
        </a:p>
      </dgm:t>
    </dgm:pt>
    <dgm:pt modelId="{BFDE21DB-4649-45C1-A2C8-535A90A1D523}" type="pres">
      <dgm:prSet presAssocID="{F0170727-2086-4A4D-8DF9-3861A99A0309}" presName="root2" presStyleCnt="0"/>
      <dgm:spPr/>
    </dgm:pt>
    <dgm:pt modelId="{20F6E2E8-ED50-45B5-BF5D-79199ADB352C}" type="pres">
      <dgm:prSet presAssocID="{F0170727-2086-4A4D-8DF9-3861A99A0309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5C1266-5493-438E-BBFB-5059A12F9971}" type="pres">
      <dgm:prSet presAssocID="{F0170727-2086-4A4D-8DF9-3861A99A0309}" presName="level3hierChild" presStyleCnt="0"/>
      <dgm:spPr/>
    </dgm:pt>
    <dgm:pt modelId="{A87826CE-7D3A-4ADA-A03F-962063F278A7}" type="pres">
      <dgm:prSet presAssocID="{079994BC-BBE2-419E-A4AA-E9D119C8D82F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CC010CA3-34E9-4E2C-BD71-1E1F519E7DBD}" type="pres">
      <dgm:prSet presAssocID="{079994BC-BBE2-419E-A4AA-E9D119C8D82F}" presName="connTx" presStyleLbl="parChTrans1D2" presStyleIdx="2" presStyleCnt="3"/>
      <dgm:spPr/>
      <dgm:t>
        <a:bodyPr/>
        <a:lstStyle/>
        <a:p>
          <a:endParaRPr lang="ru-RU"/>
        </a:p>
      </dgm:t>
    </dgm:pt>
    <dgm:pt modelId="{E84999E9-7417-4313-AAC9-406BDF223929}" type="pres">
      <dgm:prSet presAssocID="{AA10DD4D-E4A5-4384-8ADF-46EF9F08119F}" presName="root2" presStyleCnt="0"/>
      <dgm:spPr/>
    </dgm:pt>
    <dgm:pt modelId="{7E4C0986-1608-4966-AE7E-B51895717395}" type="pres">
      <dgm:prSet presAssocID="{AA10DD4D-E4A5-4384-8ADF-46EF9F08119F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0FBD90-6B30-422C-BE7A-1A659EF35C18}" type="pres">
      <dgm:prSet presAssocID="{AA10DD4D-E4A5-4384-8ADF-46EF9F08119F}" presName="level3hierChild" presStyleCnt="0"/>
      <dgm:spPr/>
    </dgm:pt>
    <dgm:pt modelId="{27EF3D27-F8A4-46CD-8D6C-6AAC058532BB}" type="pres">
      <dgm:prSet presAssocID="{D3BB3DAC-54C0-4927-BE21-3E9B7BC77027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8D742A49-9871-45D9-8B2C-1AA9D4663D35}" type="pres">
      <dgm:prSet presAssocID="{D3BB3DAC-54C0-4927-BE21-3E9B7BC77027}" presName="connTx" presStyleLbl="parChTrans1D3" presStyleIdx="3" presStyleCnt="4"/>
      <dgm:spPr/>
      <dgm:t>
        <a:bodyPr/>
        <a:lstStyle/>
        <a:p>
          <a:endParaRPr lang="ru-RU"/>
        </a:p>
      </dgm:t>
    </dgm:pt>
    <dgm:pt modelId="{F404D554-CC13-4516-9932-AC036D8AC89B}" type="pres">
      <dgm:prSet presAssocID="{413D4C4F-6CAC-48D2-AFB0-A5C819000460}" presName="root2" presStyleCnt="0"/>
      <dgm:spPr/>
    </dgm:pt>
    <dgm:pt modelId="{693457ED-4436-4885-A371-B72042C3BB16}" type="pres">
      <dgm:prSet presAssocID="{413D4C4F-6CAC-48D2-AFB0-A5C819000460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803909-22DC-4E71-A336-A1C7D5C667B0}" type="pres">
      <dgm:prSet presAssocID="{413D4C4F-6CAC-48D2-AFB0-A5C819000460}" presName="level3hierChild" presStyleCnt="0"/>
      <dgm:spPr/>
    </dgm:pt>
  </dgm:ptLst>
  <dgm:cxnLst>
    <dgm:cxn modelId="{1E869004-5118-430B-A3C4-E1D22642EE50}" srcId="{E5E2EE96-18E5-4BBF-8547-00E46282D69A}" destId="{773939E4-B644-4685-B654-A90C28DA78CC}" srcOrd="0" destOrd="0" parTransId="{0563F005-CCA5-4050-A358-395DE038FA24}" sibTransId="{3476F080-EFE9-4833-B09E-A19311ABC6F9}"/>
    <dgm:cxn modelId="{16A84B60-7F32-4C64-B945-A5085329B9E8}" type="presOf" srcId="{C32413DE-0960-4B9C-951F-0AC7A218B313}" destId="{D1609D3B-DF03-4072-9DEA-7237C25547E5}" srcOrd="1" destOrd="0" presId="urn:microsoft.com/office/officeart/2005/8/layout/hierarchy2"/>
    <dgm:cxn modelId="{F47CF6DA-3B9B-4CD4-AAD5-355B97F90D55}" type="presOf" srcId="{AA10DD4D-E4A5-4384-8ADF-46EF9F08119F}" destId="{7E4C0986-1608-4966-AE7E-B51895717395}" srcOrd="0" destOrd="0" presId="urn:microsoft.com/office/officeart/2005/8/layout/hierarchy2"/>
    <dgm:cxn modelId="{7015F3A6-5425-4381-BE8E-CC5B5EDCE551}" type="presOf" srcId="{2642EA39-3464-4DDE-BC0C-82A0D6F3012F}" destId="{22A6A0EA-1713-4392-967F-234CB0E1E8E6}" srcOrd="0" destOrd="0" presId="urn:microsoft.com/office/officeart/2005/8/layout/hierarchy2"/>
    <dgm:cxn modelId="{254B586B-F7AD-4F54-B9A4-48133F9F7470}" srcId="{C58C8B14-516E-437C-B9F6-B887E95867B9}" destId="{F0170727-2086-4A4D-8DF9-3861A99A0309}" srcOrd="0" destOrd="0" parTransId="{C32413DE-0960-4B9C-951F-0AC7A218B313}" sibTransId="{32EC598F-BAAE-4701-84C3-BB1B5C065711}"/>
    <dgm:cxn modelId="{3A894C67-7845-4588-90FB-DEE7CAAC3710}" type="presOf" srcId="{36A5280F-EB71-4BB1-A760-49F15A4A04F6}" destId="{8C8A64B2-4E81-4C9F-B822-31B69EA82FDF}" srcOrd="0" destOrd="0" presId="urn:microsoft.com/office/officeart/2005/8/layout/hierarchy2"/>
    <dgm:cxn modelId="{D1E5C9E2-7F54-4A2E-93F0-0BCB7627DE5F}" srcId="{AA10DD4D-E4A5-4384-8ADF-46EF9F08119F}" destId="{413D4C4F-6CAC-48D2-AFB0-A5C819000460}" srcOrd="0" destOrd="0" parTransId="{D3BB3DAC-54C0-4927-BE21-3E9B7BC77027}" sibTransId="{ABFB4C06-9CBE-4A55-AA5D-1B6B344E63E0}"/>
    <dgm:cxn modelId="{D4FB2325-077E-4337-9749-F34F97E52006}" type="presOf" srcId="{5A54598C-91FF-468E-92D0-A4E993AAC7FB}" destId="{19B132B1-EAF5-4968-96A7-61F10D96849B}" srcOrd="0" destOrd="0" presId="urn:microsoft.com/office/officeart/2005/8/layout/hierarchy2"/>
    <dgm:cxn modelId="{04B671C6-6977-422F-91A9-FBF79A9C5E49}" type="presOf" srcId="{3D07DF50-1AC4-4450-8784-15ECF981E3F8}" destId="{5CCAF9DC-0E5D-4EDA-A83D-AFA5791F1B3C}" srcOrd="1" destOrd="0" presId="urn:microsoft.com/office/officeart/2005/8/layout/hierarchy2"/>
    <dgm:cxn modelId="{11D9DEB8-2461-4F4F-8E23-DFD657789D5E}" type="presOf" srcId="{D3BB3DAC-54C0-4927-BE21-3E9B7BC77027}" destId="{27EF3D27-F8A4-46CD-8D6C-6AAC058532BB}" srcOrd="0" destOrd="0" presId="urn:microsoft.com/office/officeart/2005/8/layout/hierarchy2"/>
    <dgm:cxn modelId="{AFB9EB8E-B92E-48A5-831C-8AB59FBB23AF}" srcId="{773939E4-B644-4685-B654-A90C28DA78CC}" destId="{5A54598C-91FF-468E-92D0-A4E993AAC7FB}" srcOrd="0" destOrd="0" parTransId="{35B8C733-5938-4699-9A78-63FC11D61160}" sibTransId="{946C8E85-D3E8-4FF2-B086-FD7AAFEC4FD0}"/>
    <dgm:cxn modelId="{57DAAFDB-1FF2-4C1A-8606-23EBFE6C4A66}" type="presOf" srcId="{C0433C07-117D-42DB-9817-B2559EC3D913}" destId="{D756A3EE-5790-46D4-9D6C-56B404A8475F}" srcOrd="1" destOrd="0" presId="urn:microsoft.com/office/officeart/2005/8/layout/hierarchy2"/>
    <dgm:cxn modelId="{A074905C-6145-46CF-9AD7-731F4C76126F}" type="presOf" srcId="{3D07DF50-1AC4-4450-8784-15ECF981E3F8}" destId="{918E0193-3819-4915-A318-C17AC5A182FB}" srcOrd="0" destOrd="0" presId="urn:microsoft.com/office/officeart/2005/8/layout/hierarchy2"/>
    <dgm:cxn modelId="{20FD5575-F3CE-4DF1-A464-B38376C71128}" srcId="{5A54598C-91FF-468E-92D0-A4E993AAC7FB}" destId="{36A5280F-EB71-4BB1-A760-49F15A4A04F6}" srcOrd="1" destOrd="0" parTransId="{C0433C07-117D-42DB-9817-B2559EC3D913}" sibTransId="{E7186D1A-B256-4DB4-A1BC-6D4DE983EEE5}"/>
    <dgm:cxn modelId="{3088BEE8-BC64-4F21-A78B-9058B03D67B0}" type="presOf" srcId="{079994BC-BBE2-419E-A4AA-E9D119C8D82F}" destId="{A87826CE-7D3A-4ADA-A03F-962063F278A7}" srcOrd="0" destOrd="0" presId="urn:microsoft.com/office/officeart/2005/8/layout/hierarchy2"/>
    <dgm:cxn modelId="{60225945-4B0C-476C-93F6-D1E582F82238}" type="presOf" srcId="{C32413DE-0960-4B9C-951F-0AC7A218B313}" destId="{82D1BB7E-1E68-4107-88EF-78AB4E936201}" srcOrd="0" destOrd="0" presId="urn:microsoft.com/office/officeart/2005/8/layout/hierarchy2"/>
    <dgm:cxn modelId="{0C9CC3F9-AB8E-4D3D-B506-3CB7F31EA128}" type="presOf" srcId="{35B8C733-5938-4699-9A78-63FC11D61160}" destId="{D6906939-73EF-436A-A429-2A350CE81067}" srcOrd="0" destOrd="0" presId="urn:microsoft.com/office/officeart/2005/8/layout/hierarchy2"/>
    <dgm:cxn modelId="{08B5C504-22F2-49BC-922E-1CD5E80FF7F1}" type="presOf" srcId="{413D4C4F-6CAC-48D2-AFB0-A5C819000460}" destId="{693457ED-4436-4885-A371-B72042C3BB16}" srcOrd="0" destOrd="0" presId="urn:microsoft.com/office/officeart/2005/8/layout/hierarchy2"/>
    <dgm:cxn modelId="{49F73B2F-618A-4ECB-9F39-5A933D392EB7}" type="presOf" srcId="{C0433C07-117D-42DB-9817-B2559EC3D913}" destId="{73747659-E9F8-4287-9605-44D63CB92256}" srcOrd="0" destOrd="0" presId="urn:microsoft.com/office/officeart/2005/8/layout/hierarchy2"/>
    <dgm:cxn modelId="{4AF76973-220A-4644-A3E9-A3631D6FC57C}" type="presOf" srcId="{F0170727-2086-4A4D-8DF9-3861A99A0309}" destId="{20F6E2E8-ED50-45B5-BF5D-79199ADB352C}" srcOrd="0" destOrd="0" presId="urn:microsoft.com/office/officeart/2005/8/layout/hierarchy2"/>
    <dgm:cxn modelId="{311DB02E-5AE0-4B26-A0F8-6031CEBF85C5}" type="presOf" srcId="{35B8C733-5938-4699-9A78-63FC11D61160}" destId="{36BFD0B2-2ECA-49AF-BFAB-A3822D854552}" srcOrd="1" destOrd="0" presId="urn:microsoft.com/office/officeart/2005/8/layout/hierarchy2"/>
    <dgm:cxn modelId="{F0D86E64-A4F7-4484-BE25-31B2EE56A211}" type="presOf" srcId="{C58C8B14-516E-437C-B9F6-B887E95867B9}" destId="{C68345EE-5533-447E-806E-741C2E316C2A}" srcOrd="0" destOrd="0" presId="urn:microsoft.com/office/officeart/2005/8/layout/hierarchy2"/>
    <dgm:cxn modelId="{589D7D87-B78A-4446-9365-8CB14774551D}" type="presOf" srcId="{773939E4-B644-4685-B654-A90C28DA78CC}" destId="{6460633F-8824-4E5C-9ACE-70B212D7FE18}" srcOrd="0" destOrd="0" presId="urn:microsoft.com/office/officeart/2005/8/layout/hierarchy2"/>
    <dgm:cxn modelId="{D41AB6AA-5D26-4E05-ADD8-AEA2EC09A10C}" type="presOf" srcId="{079994BC-BBE2-419E-A4AA-E9D119C8D82F}" destId="{CC010CA3-34E9-4E2C-BD71-1E1F519E7DBD}" srcOrd="1" destOrd="0" presId="urn:microsoft.com/office/officeart/2005/8/layout/hierarchy2"/>
    <dgm:cxn modelId="{A4AC531A-691A-4B2D-BC0F-325C291CCCD4}" type="presOf" srcId="{E5E2EE96-18E5-4BBF-8547-00E46282D69A}" destId="{0E5820CE-1A47-4159-BE1F-5C5DEE57EB9E}" srcOrd="0" destOrd="0" presId="urn:microsoft.com/office/officeart/2005/8/layout/hierarchy2"/>
    <dgm:cxn modelId="{8896AA25-9B4B-491F-BCFB-4D5FD453888F}" srcId="{773939E4-B644-4685-B654-A90C28DA78CC}" destId="{C58C8B14-516E-437C-B9F6-B887E95867B9}" srcOrd="1" destOrd="0" parTransId="{2642EA39-3464-4DDE-BC0C-82A0D6F3012F}" sibTransId="{8AD7DBB9-7BE7-45C7-A60C-BA67FE255100}"/>
    <dgm:cxn modelId="{3CEB826B-1208-45D6-AEC1-F47AD4A075B8}" type="presOf" srcId="{2E3A3B95-441C-467D-B571-D588F6D22FE4}" destId="{DD7FF375-E0F5-4552-AC2D-E3A503B8EBD1}" srcOrd="0" destOrd="0" presId="urn:microsoft.com/office/officeart/2005/8/layout/hierarchy2"/>
    <dgm:cxn modelId="{D85985AF-5040-4291-9BA0-8F844E1EC677}" srcId="{5A54598C-91FF-468E-92D0-A4E993AAC7FB}" destId="{2E3A3B95-441C-467D-B571-D588F6D22FE4}" srcOrd="0" destOrd="0" parTransId="{3D07DF50-1AC4-4450-8784-15ECF981E3F8}" sibTransId="{C6C031A0-0781-443B-ABA9-4F12C761526B}"/>
    <dgm:cxn modelId="{E4B0DF75-87CF-478B-B8D8-4314BFD34496}" type="presOf" srcId="{D3BB3DAC-54C0-4927-BE21-3E9B7BC77027}" destId="{8D742A49-9871-45D9-8B2C-1AA9D4663D35}" srcOrd="1" destOrd="0" presId="urn:microsoft.com/office/officeart/2005/8/layout/hierarchy2"/>
    <dgm:cxn modelId="{62B069CC-3FCF-43E2-9EB4-DDB3484CE6C4}" type="presOf" srcId="{2642EA39-3464-4DDE-BC0C-82A0D6F3012F}" destId="{E42B1EEB-1300-4966-9615-EFC89BEB68B2}" srcOrd="1" destOrd="0" presId="urn:microsoft.com/office/officeart/2005/8/layout/hierarchy2"/>
    <dgm:cxn modelId="{A8280DFD-B252-4681-92C0-4EE77535D6B0}" srcId="{773939E4-B644-4685-B654-A90C28DA78CC}" destId="{AA10DD4D-E4A5-4384-8ADF-46EF9F08119F}" srcOrd="2" destOrd="0" parTransId="{079994BC-BBE2-419E-A4AA-E9D119C8D82F}" sibTransId="{3EBD1068-0D56-456B-95F7-3088FE7DD08F}"/>
    <dgm:cxn modelId="{290951FD-491A-4A5D-86CF-B2EC22165827}" type="presParOf" srcId="{0E5820CE-1A47-4159-BE1F-5C5DEE57EB9E}" destId="{B7F400E2-A2B2-437B-93C6-C885A0DBC4BA}" srcOrd="0" destOrd="0" presId="urn:microsoft.com/office/officeart/2005/8/layout/hierarchy2"/>
    <dgm:cxn modelId="{5CB82D5B-553C-4CF1-A9AF-F72F8E5D9CA9}" type="presParOf" srcId="{B7F400E2-A2B2-437B-93C6-C885A0DBC4BA}" destId="{6460633F-8824-4E5C-9ACE-70B212D7FE18}" srcOrd="0" destOrd="0" presId="urn:microsoft.com/office/officeart/2005/8/layout/hierarchy2"/>
    <dgm:cxn modelId="{A1F2122E-BB1B-4604-90AF-0BC5955CC506}" type="presParOf" srcId="{B7F400E2-A2B2-437B-93C6-C885A0DBC4BA}" destId="{46DE7635-A5A1-40E2-9362-ED53D0F79E8A}" srcOrd="1" destOrd="0" presId="urn:microsoft.com/office/officeart/2005/8/layout/hierarchy2"/>
    <dgm:cxn modelId="{2D71BFB8-B632-49A1-8133-BBB2A46B011A}" type="presParOf" srcId="{46DE7635-A5A1-40E2-9362-ED53D0F79E8A}" destId="{D6906939-73EF-436A-A429-2A350CE81067}" srcOrd="0" destOrd="0" presId="urn:microsoft.com/office/officeart/2005/8/layout/hierarchy2"/>
    <dgm:cxn modelId="{6B231847-D8B8-433E-9E24-70BE7FF6E02C}" type="presParOf" srcId="{D6906939-73EF-436A-A429-2A350CE81067}" destId="{36BFD0B2-2ECA-49AF-BFAB-A3822D854552}" srcOrd="0" destOrd="0" presId="urn:microsoft.com/office/officeart/2005/8/layout/hierarchy2"/>
    <dgm:cxn modelId="{4AAB6FB4-8186-4D3E-A6A6-B081270E076B}" type="presParOf" srcId="{46DE7635-A5A1-40E2-9362-ED53D0F79E8A}" destId="{8D5A5B69-F5B7-4DCF-BC76-148519D2BC38}" srcOrd="1" destOrd="0" presId="urn:microsoft.com/office/officeart/2005/8/layout/hierarchy2"/>
    <dgm:cxn modelId="{8FD7FA51-8CC8-44B2-8945-E62F12676511}" type="presParOf" srcId="{8D5A5B69-F5B7-4DCF-BC76-148519D2BC38}" destId="{19B132B1-EAF5-4968-96A7-61F10D96849B}" srcOrd="0" destOrd="0" presId="urn:microsoft.com/office/officeart/2005/8/layout/hierarchy2"/>
    <dgm:cxn modelId="{013F4C07-888C-49A4-B57F-0CA87989A032}" type="presParOf" srcId="{8D5A5B69-F5B7-4DCF-BC76-148519D2BC38}" destId="{742A6809-B672-4316-9B3E-82E2C5524205}" srcOrd="1" destOrd="0" presId="urn:microsoft.com/office/officeart/2005/8/layout/hierarchy2"/>
    <dgm:cxn modelId="{13257FF8-340C-4ACC-873C-90CD819A6CD8}" type="presParOf" srcId="{742A6809-B672-4316-9B3E-82E2C5524205}" destId="{918E0193-3819-4915-A318-C17AC5A182FB}" srcOrd="0" destOrd="0" presId="urn:microsoft.com/office/officeart/2005/8/layout/hierarchy2"/>
    <dgm:cxn modelId="{DF25D285-2B5F-465C-BDB4-E2FD18709DE4}" type="presParOf" srcId="{918E0193-3819-4915-A318-C17AC5A182FB}" destId="{5CCAF9DC-0E5D-4EDA-A83D-AFA5791F1B3C}" srcOrd="0" destOrd="0" presId="urn:microsoft.com/office/officeart/2005/8/layout/hierarchy2"/>
    <dgm:cxn modelId="{8EADCDC8-EB3D-41FD-8C3C-FFAC34BA5F0D}" type="presParOf" srcId="{742A6809-B672-4316-9B3E-82E2C5524205}" destId="{1BC80E5A-B0D7-4354-B09D-218022D981E4}" srcOrd="1" destOrd="0" presId="urn:microsoft.com/office/officeart/2005/8/layout/hierarchy2"/>
    <dgm:cxn modelId="{3A81C952-7167-4FBA-95DA-7A6A39318204}" type="presParOf" srcId="{1BC80E5A-B0D7-4354-B09D-218022D981E4}" destId="{DD7FF375-E0F5-4552-AC2D-E3A503B8EBD1}" srcOrd="0" destOrd="0" presId="urn:microsoft.com/office/officeart/2005/8/layout/hierarchy2"/>
    <dgm:cxn modelId="{EA5DD6AD-CAA4-4234-B5BE-E5046DE8A5B9}" type="presParOf" srcId="{1BC80E5A-B0D7-4354-B09D-218022D981E4}" destId="{410FDD03-A244-4AA7-A014-44783EB2EDC3}" srcOrd="1" destOrd="0" presId="urn:microsoft.com/office/officeart/2005/8/layout/hierarchy2"/>
    <dgm:cxn modelId="{F54E60E6-14D1-4C0E-84BF-93424060799C}" type="presParOf" srcId="{742A6809-B672-4316-9B3E-82E2C5524205}" destId="{73747659-E9F8-4287-9605-44D63CB92256}" srcOrd="2" destOrd="0" presId="urn:microsoft.com/office/officeart/2005/8/layout/hierarchy2"/>
    <dgm:cxn modelId="{91A3CC64-007F-4023-9EC7-45F141D6C61D}" type="presParOf" srcId="{73747659-E9F8-4287-9605-44D63CB92256}" destId="{D756A3EE-5790-46D4-9D6C-56B404A8475F}" srcOrd="0" destOrd="0" presId="urn:microsoft.com/office/officeart/2005/8/layout/hierarchy2"/>
    <dgm:cxn modelId="{6538315F-4197-460B-8862-D6BBAA4FBB89}" type="presParOf" srcId="{742A6809-B672-4316-9B3E-82E2C5524205}" destId="{D0BBE1AE-CCA6-40B8-B419-D120935E45C4}" srcOrd="3" destOrd="0" presId="urn:microsoft.com/office/officeart/2005/8/layout/hierarchy2"/>
    <dgm:cxn modelId="{E0BE587F-65DF-459E-BA08-2AE62AC60384}" type="presParOf" srcId="{D0BBE1AE-CCA6-40B8-B419-D120935E45C4}" destId="{8C8A64B2-4E81-4C9F-B822-31B69EA82FDF}" srcOrd="0" destOrd="0" presId="urn:microsoft.com/office/officeart/2005/8/layout/hierarchy2"/>
    <dgm:cxn modelId="{452FC1B5-2222-4614-AF52-ABA8FC25B88A}" type="presParOf" srcId="{D0BBE1AE-CCA6-40B8-B419-D120935E45C4}" destId="{48FA2C1D-79AC-4666-B964-ADEBD18BEAA3}" srcOrd="1" destOrd="0" presId="urn:microsoft.com/office/officeart/2005/8/layout/hierarchy2"/>
    <dgm:cxn modelId="{9E14C3A0-DD0E-43E3-8876-754972D9FAD9}" type="presParOf" srcId="{46DE7635-A5A1-40E2-9362-ED53D0F79E8A}" destId="{22A6A0EA-1713-4392-967F-234CB0E1E8E6}" srcOrd="2" destOrd="0" presId="urn:microsoft.com/office/officeart/2005/8/layout/hierarchy2"/>
    <dgm:cxn modelId="{659A12D7-471B-4DDF-AF36-2D448BB17212}" type="presParOf" srcId="{22A6A0EA-1713-4392-967F-234CB0E1E8E6}" destId="{E42B1EEB-1300-4966-9615-EFC89BEB68B2}" srcOrd="0" destOrd="0" presId="urn:microsoft.com/office/officeart/2005/8/layout/hierarchy2"/>
    <dgm:cxn modelId="{D07312B9-856E-4722-99CC-1E2F4404771F}" type="presParOf" srcId="{46DE7635-A5A1-40E2-9362-ED53D0F79E8A}" destId="{6CA17999-9B40-47D2-AEB7-0DF459875631}" srcOrd="3" destOrd="0" presId="urn:microsoft.com/office/officeart/2005/8/layout/hierarchy2"/>
    <dgm:cxn modelId="{94AC9524-10C0-4327-9788-BC1B16FDD304}" type="presParOf" srcId="{6CA17999-9B40-47D2-AEB7-0DF459875631}" destId="{C68345EE-5533-447E-806E-741C2E316C2A}" srcOrd="0" destOrd="0" presId="urn:microsoft.com/office/officeart/2005/8/layout/hierarchy2"/>
    <dgm:cxn modelId="{9CE96F0D-2E5E-4445-B948-ABB59A3D2348}" type="presParOf" srcId="{6CA17999-9B40-47D2-AEB7-0DF459875631}" destId="{0C118BCF-2CEC-4D0F-A585-AB100D65E60A}" srcOrd="1" destOrd="0" presId="urn:microsoft.com/office/officeart/2005/8/layout/hierarchy2"/>
    <dgm:cxn modelId="{B5A17A77-3DFC-4DAC-A952-AC3CB2874127}" type="presParOf" srcId="{0C118BCF-2CEC-4D0F-A585-AB100D65E60A}" destId="{82D1BB7E-1E68-4107-88EF-78AB4E936201}" srcOrd="0" destOrd="0" presId="urn:microsoft.com/office/officeart/2005/8/layout/hierarchy2"/>
    <dgm:cxn modelId="{C7582DA7-8D1E-4358-9D1F-3F1DFDE7EE44}" type="presParOf" srcId="{82D1BB7E-1E68-4107-88EF-78AB4E936201}" destId="{D1609D3B-DF03-4072-9DEA-7237C25547E5}" srcOrd="0" destOrd="0" presId="urn:microsoft.com/office/officeart/2005/8/layout/hierarchy2"/>
    <dgm:cxn modelId="{E17CE49D-076B-4379-A860-45DB760ACC26}" type="presParOf" srcId="{0C118BCF-2CEC-4D0F-A585-AB100D65E60A}" destId="{BFDE21DB-4649-45C1-A2C8-535A90A1D523}" srcOrd="1" destOrd="0" presId="urn:microsoft.com/office/officeart/2005/8/layout/hierarchy2"/>
    <dgm:cxn modelId="{43012F5E-249B-472A-8BBE-616BDEA0A527}" type="presParOf" srcId="{BFDE21DB-4649-45C1-A2C8-535A90A1D523}" destId="{20F6E2E8-ED50-45B5-BF5D-79199ADB352C}" srcOrd="0" destOrd="0" presId="urn:microsoft.com/office/officeart/2005/8/layout/hierarchy2"/>
    <dgm:cxn modelId="{8E0FF80E-5B53-49CE-AFBF-727A83D92D83}" type="presParOf" srcId="{BFDE21DB-4649-45C1-A2C8-535A90A1D523}" destId="{CD5C1266-5493-438E-BBFB-5059A12F9971}" srcOrd="1" destOrd="0" presId="urn:microsoft.com/office/officeart/2005/8/layout/hierarchy2"/>
    <dgm:cxn modelId="{34A3FCE8-96FD-49CA-B357-459CAF4D9F3E}" type="presParOf" srcId="{46DE7635-A5A1-40E2-9362-ED53D0F79E8A}" destId="{A87826CE-7D3A-4ADA-A03F-962063F278A7}" srcOrd="4" destOrd="0" presId="urn:microsoft.com/office/officeart/2005/8/layout/hierarchy2"/>
    <dgm:cxn modelId="{92830F4C-FD2C-4C0C-A9D4-65AB01C2E6AC}" type="presParOf" srcId="{A87826CE-7D3A-4ADA-A03F-962063F278A7}" destId="{CC010CA3-34E9-4E2C-BD71-1E1F519E7DBD}" srcOrd="0" destOrd="0" presId="urn:microsoft.com/office/officeart/2005/8/layout/hierarchy2"/>
    <dgm:cxn modelId="{C6374AB9-44E2-4AA0-BF4F-DEECA99C56DA}" type="presParOf" srcId="{46DE7635-A5A1-40E2-9362-ED53D0F79E8A}" destId="{E84999E9-7417-4313-AAC9-406BDF223929}" srcOrd="5" destOrd="0" presId="urn:microsoft.com/office/officeart/2005/8/layout/hierarchy2"/>
    <dgm:cxn modelId="{A804478E-3ECF-4E6F-A0E8-88EBD3281BE0}" type="presParOf" srcId="{E84999E9-7417-4313-AAC9-406BDF223929}" destId="{7E4C0986-1608-4966-AE7E-B51895717395}" srcOrd="0" destOrd="0" presId="urn:microsoft.com/office/officeart/2005/8/layout/hierarchy2"/>
    <dgm:cxn modelId="{54DF5D74-F379-4295-839E-1DA7488CCCEE}" type="presParOf" srcId="{E84999E9-7417-4313-AAC9-406BDF223929}" destId="{4A0FBD90-6B30-422C-BE7A-1A659EF35C18}" srcOrd="1" destOrd="0" presId="urn:microsoft.com/office/officeart/2005/8/layout/hierarchy2"/>
    <dgm:cxn modelId="{E6570AE8-BD14-49F1-91C5-5A3FE97A091F}" type="presParOf" srcId="{4A0FBD90-6B30-422C-BE7A-1A659EF35C18}" destId="{27EF3D27-F8A4-46CD-8D6C-6AAC058532BB}" srcOrd="0" destOrd="0" presId="urn:microsoft.com/office/officeart/2005/8/layout/hierarchy2"/>
    <dgm:cxn modelId="{80CD84A5-2145-4773-B868-4F9B6B19A1F0}" type="presParOf" srcId="{27EF3D27-F8A4-46CD-8D6C-6AAC058532BB}" destId="{8D742A49-9871-45D9-8B2C-1AA9D4663D35}" srcOrd="0" destOrd="0" presId="urn:microsoft.com/office/officeart/2005/8/layout/hierarchy2"/>
    <dgm:cxn modelId="{445C8757-B3C0-4B99-8AAB-45404A32A76A}" type="presParOf" srcId="{4A0FBD90-6B30-422C-BE7A-1A659EF35C18}" destId="{F404D554-CC13-4516-9932-AC036D8AC89B}" srcOrd="1" destOrd="0" presId="urn:microsoft.com/office/officeart/2005/8/layout/hierarchy2"/>
    <dgm:cxn modelId="{F21C7F3B-8F1A-40D2-9016-B731DA106283}" type="presParOf" srcId="{F404D554-CC13-4516-9932-AC036D8AC89B}" destId="{693457ED-4436-4885-A371-B72042C3BB16}" srcOrd="0" destOrd="0" presId="urn:microsoft.com/office/officeart/2005/8/layout/hierarchy2"/>
    <dgm:cxn modelId="{1FA17278-951F-479F-907F-EEB728CC7A9E}" type="presParOf" srcId="{F404D554-CC13-4516-9932-AC036D8AC89B}" destId="{32803909-22DC-4E71-A336-A1C7D5C667B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07B6FC-77D7-4804-A204-9A0482288A51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94C01B-5C4D-4F4E-B2BB-9BCD31FEC467}">
      <dgm:prSet phldrT="[Текст]" custT="1"/>
      <dgm:spPr/>
      <dgm:t>
        <a:bodyPr/>
        <a:lstStyle/>
        <a:p>
          <a:r>
            <a:rPr lang="kk-KZ" sz="1600" b="1" dirty="0">
              <a:latin typeface="Times New Roman" pitchFamily="18" charset="0"/>
              <a:cs typeface="Times New Roman" pitchFamily="18" charset="0"/>
            </a:rPr>
            <a:t>Бунақдене қоректі маймылдар</a:t>
          </a:r>
        </a:p>
        <a:p>
          <a:r>
            <a:rPr lang="kk-KZ" sz="1600" b="1" dirty="0">
              <a:latin typeface="Times New Roman" pitchFamily="18" charset="0"/>
              <a:cs typeface="Times New Roman" pitchFamily="18" charset="0"/>
            </a:rPr>
            <a:t>( 75 млн.жыл бұрын )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C84A99CE-E176-4374-9D39-AD3878CB0EB5}" type="parTrans" cxnId="{4FC62410-0CA0-462D-A52F-E80C625786A3}">
      <dgm:prSet/>
      <dgm:spPr/>
      <dgm:t>
        <a:bodyPr/>
        <a:lstStyle/>
        <a:p>
          <a:endParaRPr lang="ru-RU"/>
        </a:p>
      </dgm:t>
    </dgm:pt>
    <dgm:pt modelId="{B7A0BA2D-4C0B-45FF-8475-95175F2D9019}" type="sibTrans" cxnId="{4FC62410-0CA0-462D-A52F-E80C625786A3}">
      <dgm:prSet/>
      <dgm:spPr/>
      <dgm:t>
        <a:bodyPr/>
        <a:lstStyle/>
        <a:p>
          <a:endParaRPr lang="ru-RU"/>
        </a:p>
      </dgm:t>
    </dgm:pt>
    <dgm:pt modelId="{567C1F26-30C5-417B-BDBB-3F073A5FA377}">
      <dgm:prSet phldrT="[Текст]" custT="1"/>
      <dgm:spPr/>
      <dgm:t>
        <a:bodyPr/>
        <a:lstStyle/>
        <a:p>
          <a:r>
            <a:rPr lang="kk-KZ" sz="1600" b="1" dirty="0">
              <a:latin typeface="Times New Roman" pitchFamily="18" charset="0"/>
              <a:cs typeface="Times New Roman" pitchFamily="18" charset="0"/>
            </a:rPr>
            <a:t>Тар  танаулы маймылдар</a:t>
          </a:r>
        </a:p>
        <a:p>
          <a:r>
            <a:rPr lang="kk-KZ" sz="1600" b="1" dirty="0">
              <a:latin typeface="Times New Roman" pitchFamily="18" charset="0"/>
              <a:cs typeface="Times New Roman" pitchFamily="18" charset="0"/>
            </a:rPr>
            <a:t>( 36-40 млн.жыл бұрын )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7795BEDC-F97A-41AE-A256-F3141A3E7E76}" type="parTrans" cxnId="{CFDAFBA4-A862-4A0F-B135-A80BC2CAE76F}">
      <dgm:prSet/>
      <dgm:spPr/>
      <dgm:t>
        <a:bodyPr/>
        <a:lstStyle/>
        <a:p>
          <a:endParaRPr lang="ru-RU"/>
        </a:p>
      </dgm:t>
    </dgm:pt>
    <dgm:pt modelId="{DE880673-1694-41DB-8A46-5D531007AE92}" type="sibTrans" cxnId="{CFDAFBA4-A862-4A0F-B135-A80BC2CAE76F}">
      <dgm:prSet/>
      <dgm:spPr/>
      <dgm:t>
        <a:bodyPr/>
        <a:lstStyle/>
        <a:p>
          <a:endParaRPr lang="ru-RU"/>
        </a:p>
      </dgm:t>
    </dgm:pt>
    <dgm:pt modelId="{29A4ECFF-9B4B-42F3-9ACC-0748E5561B7B}">
      <dgm:prSet phldrT="[Текст]" custT="1"/>
      <dgm:spPr/>
      <dgm:t>
        <a:bodyPr/>
        <a:lstStyle/>
        <a:p>
          <a:r>
            <a:rPr lang="kk-KZ" sz="1600" b="1" dirty="0">
              <a:latin typeface="Times New Roman" pitchFamily="18" charset="0"/>
              <a:cs typeface="Times New Roman" pitchFamily="18" charset="0"/>
            </a:rPr>
            <a:t>Дриопитектер</a:t>
          </a:r>
        </a:p>
        <a:p>
          <a:r>
            <a:rPr lang="kk-KZ" sz="1600" b="1" dirty="0">
              <a:latin typeface="Times New Roman" pitchFamily="18" charset="0"/>
              <a:cs typeface="Times New Roman" pitchFamily="18" charset="0"/>
            </a:rPr>
            <a:t>( 20 млн.жыл бұрын )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8562B4CE-763A-4928-B14D-D203C648877B}" type="parTrans" cxnId="{033A46E1-4A30-4698-B865-E911C605FE20}">
      <dgm:prSet/>
      <dgm:spPr/>
      <dgm:t>
        <a:bodyPr/>
        <a:lstStyle/>
        <a:p>
          <a:endParaRPr lang="ru-RU"/>
        </a:p>
      </dgm:t>
    </dgm:pt>
    <dgm:pt modelId="{C30ACBEA-9B76-4860-998A-F1FB481DE99C}" type="sibTrans" cxnId="{033A46E1-4A30-4698-B865-E911C605FE20}">
      <dgm:prSet/>
      <dgm:spPr/>
      <dgm:t>
        <a:bodyPr/>
        <a:lstStyle/>
        <a:p>
          <a:endParaRPr lang="ru-RU"/>
        </a:p>
      </dgm:t>
    </dgm:pt>
    <dgm:pt modelId="{FC308E61-72FF-439E-BB7D-EFAD65AEC572}">
      <dgm:prSet custT="1"/>
      <dgm:spPr/>
      <dgm:t>
        <a:bodyPr/>
        <a:lstStyle/>
        <a:p>
          <a:r>
            <a:rPr lang="kk-KZ" sz="1600" b="1" dirty="0">
              <a:latin typeface="Times New Roman" pitchFamily="18" charset="0"/>
              <a:cs typeface="Times New Roman" pitchFamily="18" charset="0"/>
            </a:rPr>
            <a:t>Рамапитектер</a:t>
          </a:r>
        </a:p>
        <a:p>
          <a:r>
            <a:rPr lang="kk-KZ" sz="1600" b="1" dirty="0">
              <a:latin typeface="Times New Roman" pitchFamily="18" charset="0"/>
              <a:cs typeface="Times New Roman" pitchFamily="18" charset="0"/>
            </a:rPr>
            <a:t>( 14-8 млн.жыл бұрын )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E2517D46-95FD-4C46-9C0E-03F4EAF7100F}" type="parTrans" cxnId="{ED1E9798-B37E-425B-BF6C-37D362429F7B}">
      <dgm:prSet/>
      <dgm:spPr/>
      <dgm:t>
        <a:bodyPr/>
        <a:lstStyle/>
        <a:p>
          <a:endParaRPr lang="ru-RU"/>
        </a:p>
      </dgm:t>
    </dgm:pt>
    <dgm:pt modelId="{FB936B00-1985-43D1-9213-8429BC710E3F}" type="sibTrans" cxnId="{ED1E9798-B37E-425B-BF6C-37D362429F7B}">
      <dgm:prSet/>
      <dgm:spPr/>
      <dgm:t>
        <a:bodyPr/>
        <a:lstStyle/>
        <a:p>
          <a:endParaRPr lang="ru-RU"/>
        </a:p>
      </dgm:t>
    </dgm:pt>
    <dgm:pt modelId="{2C4FCAF1-55C2-4384-85ED-7C69A6FFE969}" type="pres">
      <dgm:prSet presAssocID="{A407B6FC-77D7-4804-A204-9A0482288A5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48A5952-F444-4B3F-A0F4-4B5211B04918}" type="pres">
      <dgm:prSet presAssocID="{9594C01B-5C4D-4F4E-B2BB-9BCD31FEC467}" presName="hierRoot1" presStyleCnt="0"/>
      <dgm:spPr/>
    </dgm:pt>
    <dgm:pt modelId="{4F3AB397-D4C2-4279-B7C7-65C59B89893E}" type="pres">
      <dgm:prSet presAssocID="{9594C01B-5C4D-4F4E-B2BB-9BCD31FEC467}" presName="composite" presStyleCnt="0"/>
      <dgm:spPr/>
    </dgm:pt>
    <dgm:pt modelId="{356AD510-B96D-4B10-AB26-C79504F903A3}" type="pres">
      <dgm:prSet presAssocID="{9594C01B-5C4D-4F4E-B2BB-9BCD31FEC467}" presName="background" presStyleLbl="node0" presStyleIdx="0" presStyleCnt="1"/>
      <dgm:spPr/>
    </dgm:pt>
    <dgm:pt modelId="{DE6FC6F1-7D74-48C9-955B-6BAF3325C65E}" type="pres">
      <dgm:prSet presAssocID="{9594C01B-5C4D-4F4E-B2BB-9BCD31FEC467}" presName="text" presStyleLbl="fgAcc0" presStyleIdx="0" presStyleCnt="1" custScaleX="665367" custScaleY="2011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DBBB10-A21C-4968-B21C-2470EE4861D2}" type="pres">
      <dgm:prSet presAssocID="{9594C01B-5C4D-4F4E-B2BB-9BCD31FEC467}" presName="hierChild2" presStyleCnt="0"/>
      <dgm:spPr/>
    </dgm:pt>
    <dgm:pt modelId="{1B9D2BB3-28B6-406B-891C-735E73525302}" type="pres">
      <dgm:prSet presAssocID="{7795BEDC-F97A-41AE-A256-F3141A3E7E76}" presName="Name10" presStyleLbl="parChTrans1D2" presStyleIdx="0" presStyleCnt="1"/>
      <dgm:spPr/>
      <dgm:t>
        <a:bodyPr/>
        <a:lstStyle/>
        <a:p>
          <a:endParaRPr lang="ru-RU"/>
        </a:p>
      </dgm:t>
    </dgm:pt>
    <dgm:pt modelId="{26EDFDCC-228C-4606-8821-6FB7F1E75FE9}" type="pres">
      <dgm:prSet presAssocID="{567C1F26-30C5-417B-BDBB-3F073A5FA377}" presName="hierRoot2" presStyleCnt="0"/>
      <dgm:spPr/>
    </dgm:pt>
    <dgm:pt modelId="{ED68FB82-78DE-458A-8FAE-767C584EEA74}" type="pres">
      <dgm:prSet presAssocID="{567C1F26-30C5-417B-BDBB-3F073A5FA377}" presName="composite2" presStyleCnt="0"/>
      <dgm:spPr/>
    </dgm:pt>
    <dgm:pt modelId="{ABC41694-4090-42FD-A93A-A5410AE2B613}" type="pres">
      <dgm:prSet presAssocID="{567C1F26-30C5-417B-BDBB-3F073A5FA377}" presName="background2" presStyleLbl="node2" presStyleIdx="0" presStyleCnt="1"/>
      <dgm:spPr/>
    </dgm:pt>
    <dgm:pt modelId="{3DC85D94-F081-43CC-B6CE-AF14DDC185EE}" type="pres">
      <dgm:prSet presAssocID="{567C1F26-30C5-417B-BDBB-3F073A5FA377}" presName="text2" presStyleLbl="fgAcc2" presStyleIdx="0" presStyleCnt="1" custScaleX="651834" custScaleY="2745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780836-F6F6-4053-876B-A5FA4E420C81}" type="pres">
      <dgm:prSet presAssocID="{567C1F26-30C5-417B-BDBB-3F073A5FA377}" presName="hierChild3" presStyleCnt="0"/>
      <dgm:spPr/>
    </dgm:pt>
    <dgm:pt modelId="{F20652A3-1EEC-4EB9-8476-4BB21C24E637}" type="pres">
      <dgm:prSet presAssocID="{8562B4CE-763A-4928-B14D-D203C648877B}" presName="Name17" presStyleLbl="parChTrans1D3" presStyleIdx="0" presStyleCnt="1"/>
      <dgm:spPr/>
      <dgm:t>
        <a:bodyPr/>
        <a:lstStyle/>
        <a:p>
          <a:endParaRPr lang="ru-RU"/>
        </a:p>
      </dgm:t>
    </dgm:pt>
    <dgm:pt modelId="{4831E329-679D-4901-96B4-05D9245648BA}" type="pres">
      <dgm:prSet presAssocID="{29A4ECFF-9B4B-42F3-9ACC-0748E5561B7B}" presName="hierRoot3" presStyleCnt="0"/>
      <dgm:spPr/>
    </dgm:pt>
    <dgm:pt modelId="{DE72DD9F-AE7E-4CC2-BEAC-187F44A1D2E6}" type="pres">
      <dgm:prSet presAssocID="{29A4ECFF-9B4B-42F3-9ACC-0748E5561B7B}" presName="composite3" presStyleCnt="0"/>
      <dgm:spPr/>
    </dgm:pt>
    <dgm:pt modelId="{E77D5A5B-96C9-441E-856D-2ACF20494BA0}" type="pres">
      <dgm:prSet presAssocID="{29A4ECFF-9B4B-42F3-9ACC-0748E5561B7B}" presName="background3" presStyleLbl="node3" presStyleIdx="0" presStyleCnt="1"/>
      <dgm:spPr/>
    </dgm:pt>
    <dgm:pt modelId="{946A188C-021A-4D2B-82C1-27D1442C1503}" type="pres">
      <dgm:prSet presAssocID="{29A4ECFF-9B4B-42F3-9ACC-0748E5561B7B}" presName="text3" presStyleLbl="fgAcc3" presStyleIdx="0" presStyleCnt="1" custScaleX="642523" custScaleY="2632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14BCFF-8532-4C23-89EC-CF32C017FAB3}" type="pres">
      <dgm:prSet presAssocID="{29A4ECFF-9B4B-42F3-9ACC-0748E5561B7B}" presName="hierChild4" presStyleCnt="0"/>
      <dgm:spPr/>
    </dgm:pt>
    <dgm:pt modelId="{48E5E3FB-E2D9-4FBD-879F-410C24BEF4F6}" type="pres">
      <dgm:prSet presAssocID="{E2517D46-95FD-4C46-9C0E-03F4EAF7100F}" presName="Name23" presStyleLbl="parChTrans1D4" presStyleIdx="0" presStyleCnt="1"/>
      <dgm:spPr/>
      <dgm:t>
        <a:bodyPr/>
        <a:lstStyle/>
        <a:p>
          <a:endParaRPr lang="ru-RU"/>
        </a:p>
      </dgm:t>
    </dgm:pt>
    <dgm:pt modelId="{975AC385-CE72-4DC4-A33D-7098487DBEFF}" type="pres">
      <dgm:prSet presAssocID="{FC308E61-72FF-439E-BB7D-EFAD65AEC572}" presName="hierRoot4" presStyleCnt="0"/>
      <dgm:spPr/>
    </dgm:pt>
    <dgm:pt modelId="{287C1F48-6E2A-4FD3-841D-01FCE8BE1334}" type="pres">
      <dgm:prSet presAssocID="{FC308E61-72FF-439E-BB7D-EFAD65AEC572}" presName="composite4" presStyleCnt="0"/>
      <dgm:spPr/>
    </dgm:pt>
    <dgm:pt modelId="{6C3B2668-4A31-4DBC-9895-848FB856B231}" type="pres">
      <dgm:prSet presAssocID="{FC308E61-72FF-439E-BB7D-EFAD65AEC572}" presName="background4" presStyleLbl="node4" presStyleIdx="0" presStyleCnt="1"/>
      <dgm:spPr/>
    </dgm:pt>
    <dgm:pt modelId="{E89B3C75-D90B-478B-8908-74E22623EFA6}" type="pres">
      <dgm:prSet presAssocID="{FC308E61-72FF-439E-BB7D-EFAD65AEC572}" presName="text4" presStyleLbl="fgAcc4" presStyleIdx="0" presStyleCnt="1" custScaleX="653895" custScaleY="2131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C2D75B-937E-48C0-9AA2-622102B8FCCF}" type="pres">
      <dgm:prSet presAssocID="{FC308E61-72FF-439E-BB7D-EFAD65AEC572}" presName="hierChild5" presStyleCnt="0"/>
      <dgm:spPr/>
    </dgm:pt>
  </dgm:ptLst>
  <dgm:cxnLst>
    <dgm:cxn modelId="{06C27E20-4FC8-4446-A73A-07EE8692B4CE}" type="presOf" srcId="{8562B4CE-763A-4928-B14D-D203C648877B}" destId="{F20652A3-1EEC-4EB9-8476-4BB21C24E637}" srcOrd="0" destOrd="0" presId="urn:microsoft.com/office/officeart/2005/8/layout/hierarchy1"/>
    <dgm:cxn modelId="{4FC62410-0CA0-462D-A52F-E80C625786A3}" srcId="{A407B6FC-77D7-4804-A204-9A0482288A51}" destId="{9594C01B-5C4D-4F4E-B2BB-9BCD31FEC467}" srcOrd="0" destOrd="0" parTransId="{C84A99CE-E176-4374-9D39-AD3878CB0EB5}" sibTransId="{B7A0BA2D-4C0B-45FF-8475-95175F2D9019}"/>
    <dgm:cxn modelId="{ED1E9798-B37E-425B-BF6C-37D362429F7B}" srcId="{29A4ECFF-9B4B-42F3-9ACC-0748E5561B7B}" destId="{FC308E61-72FF-439E-BB7D-EFAD65AEC572}" srcOrd="0" destOrd="0" parTransId="{E2517D46-95FD-4C46-9C0E-03F4EAF7100F}" sibTransId="{FB936B00-1985-43D1-9213-8429BC710E3F}"/>
    <dgm:cxn modelId="{AEBF3E0F-6B8F-4BB4-9E4C-C815E5A53364}" type="presOf" srcId="{9594C01B-5C4D-4F4E-B2BB-9BCD31FEC467}" destId="{DE6FC6F1-7D74-48C9-955B-6BAF3325C65E}" srcOrd="0" destOrd="0" presId="urn:microsoft.com/office/officeart/2005/8/layout/hierarchy1"/>
    <dgm:cxn modelId="{32F708D4-305E-4445-A3E9-413082FBCDE2}" type="presOf" srcId="{FC308E61-72FF-439E-BB7D-EFAD65AEC572}" destId="{E89B3C75-D90B-478B-8908-74E22623EFA6}" srcOrd="0" destOrd="0" presId="urn:microsoft.com/office/officeart/2005/8/layout/hierarchy1"/>
    <dgm:cxn modelId="{CFDAFBA4-A862-4A0F-B135-A80BC2CAE76F}" srcId="{9594C01B-5C4D-4F4E-B2BB-9BCD31FEC467}" destId="{567C1F26-30C5-417B-BDBB-3F073A5FA377}" srcOrd="0" destOrd="0" parTransId="{7795BEDC-F97A-41AE-A256-F3141A3E7E76}" sibTransId="{DE880673-1694-41DB-8A46-5D531007AE92}"/>
    <dgm:cxn modelId="{F2104C86-A7AB-460C-86A1-E0A520DEDCFC}" type="presOf" srcId="{567C1F26-30C5-417B-BDBB-3F073A5FA377}" destId="{3DC85D94-F081-43CC-B6CE-AF14DDC185EE}" srcOrd="0" destOrd="0" presId="urn:microsoft.com/office/officeart/2005/8/layout/hierarchy1"/>
    <dgm:cxn modelId="{9B654921-EDC9-4CDE-8EE8-F1E16926A8CB}" type="presOf" srcId="{A407B6FC-77D7-4804-A204-9A0482288A51}" destId="{2C4FCAF1-55C2-4384-85ED-7C69A6FFE969}" srcOrd="0" destOrd="0" presId="urn:microsoft.com/office/officeart/2005/8/layout/hierarchy1"/>
    <dgm:cxn modelId="{B30B91F0-7ABC-45F6-BCCA-3CD8B5F5F393}" type="presOf" srcId="{7795BEDC-F97A-41AE-A256-F3141A3E7E76}" destId="{1B9D2BB3-28B6-406B-891C-735E73525302}" srcOrd="0" destOrd="0" presId="urn:microsoft.com/office/officeart/2005/8/layout/hierarchy1"/>
    <dgm:cxn modelId="{033A46E1-4A30-4698-B865-E911C605FE20}" srcId="{567C1F26-30C5-417B-BDBB-3F073A5FA377}" destId="{29A4ECFF-9B4B-42F3-9ACC-0748E5561B7B}" srcOrd="0" destOrd="0" parTransId="{8562B4CE-763A-4928-B14D-D203C648877B}" sibTransId="{C30ACBEA-9B76-4860-998A-F1FB481DE99C}"/>
    <dgm:cxn modelId="{497619C7-9090-4148-9A02-64E1D0739D7A}" type="presOf" srcId="{29A4ECFF-9B4B-42F3-9ACC-0748E5561B7B}" destId="{946A188C-021A-4D2B-82C1-27D1442C1503}" srcOrd="0" destOrd="0" presId="urn:microsoft.com/office/officeart/2005/8/layout/hierarchy1"/>
    <dgm:cxn modelId="{4D94AA90-7AFD-4057-AAE0-AE3EF346DA8C}" type="presOf" srcId="{E2517D46-95FD-4C46-9C0E-03F4EAF7100F}" destId="{48E5E3FB-E2D9-4FBD-879F-410C24BEF4F6}" srcOrd="0" destOrd="0" presId="urn:microsoft.com/office/officeart/2005/8/layout/hierarchy1"/>
    <dgm:cxn modelId="{FADEBA8D-E28A-40ED-9283-7107576EA87B}" type="presParOf" srcId="{2C4FCAF1-55C2-4384-85ED-7C69A6FFE969}" destId="{F48A5952-F444-4B3F-A0F4-4B5211B04918}" srcOrd="0" destOrd="0" presId="urn:microsoft.com/office/officeart/2005/8/layout/hierarchy1"/>
    <dgm:cxn modelId="{A70651CD-5829-487E-A602-166A52E3B66C}" type="presParOf" srcId="{F48A5952-F444-4B3F-A0F4-4B5211B04918}" destId="{4F3AB397-D4C2-4279-B7C7-65C59B89893E}" srcOrd="0" destOrd="0" presId="urn:microsoft.com/office/officeart/2005/8/layout/hierarchy1"/>
    <dgm:cxn modelId="{F63918D4-ECC2-4E86-AAF0-6CEE0AEAAFA5}" type="presParOf" srcId="{4F3AB397-D4C2-4279-B7C7-65C59B89893E}" destId="{356AD510-B96D-4B10-AB26-C79504F903A3}" srcOrd="0" destOrd="0" presId="urn:microsoft.com/office/officeart/2005/8/layout/hierarchy1"/>
    <dgm:cxn modelId="{68C48F8C-0F24-4CA5-A30A-184ED6F465A9}" type="presParOf" srcId="{4F3AB397-D4C2-4279-B7C7-65C59B89893E}" destId="{DE6FC6F1-7D74-48C9-955B-6BAF3325C65E}" srcOrd="1" destOrd="0" presId="urn:microsoft.com/office/officeart/2005/8/layout/hierarchy1"/>
    <dgm:cxn modelId="{D0194990-F8C0-41F1-A5EA-D4AF7D685A47}" type="presParOf" srcId="{F48A5952-F444-4B3F-A0F4-4B5211B04918}" destId="{81DBBB10-A21C-4968-B21C-2470EE4861D2}" srcOrd="1" destOrd="0" presId="urn:microsoft.com/office/officeart/2005/8/layout/hierarchy1"/>
    <dgm:cxn modelId="{6D72F218-9E46-41D0-8F10-0CC27ED84A95}" type="presParOf" srcId="{81DBBB10-A21C-4968-B21C-2470EE4861D2}" destId="{1B9D2BB3-28B6-406B-891C-735E73525302}" srcOrd="0" destOrd="0" presId="urn:microsoft.com/office/officeart/2005/8/layout/hierarchy1"/>
    <dgm:cxn modelId="{A87B943B-ED8E-473B-8BFD-3485873E1649}" type="presParOf" srcId="{81DBBB10-A21C-4968-B21C-2470EE4861D2}" destId="{26EDFDCC-228C-4606-8821-6FB7F1E75FE9}" srcOrd="1" destOrd="0" presId="urn:microsoft.com/office/officeart/2005/8/layout/hierarchy1"/>
    <dgm:cxn modelId="{BFF924EF-BC01-45F8-B991-61DB73E0D5AA}" type="presParOf" srcId="{26EDFDCC-228C-4606-8821-6FB7F1E75FE9}" destId="{ED68FB82-78DE-458A-8FAE-767C584EEA74}" srcOrd="0" destOrd="0" presId="urn:microsoft.com/office/officeart/2005/8/layout/hierarchy1"/>
    <dgm:cxn modelId="{AA36AAB2-34BF-4B79-A330-0908EFF1AC43}" type="presParOf" srcId="{ED68FB82-78DE-458A-8FAE-767C584EEA74}" destId="{ABC41694-4090-42FD-A93A-A5410AE2B613}" srcOrd="0" destOrd="0" presId="urn:microsoft.com/office/officeart/2005/8/layout/hierarchy1"/>
    <dgm:cxn modelId="{587C5937-812D-46E1-A177-83E8121E5AF7}" type="presParOf" srcId="{ED68FB82-78DE-458A-8FAE-767C584EEA74}" destId="{3DC85D94-F081-43CC-B6CE-AF14DDC185EE}" srcOrd="1" destOrd="0" presId="urn:microsoft.com/office/officeart/2005/8/layout/hierarchy1"/>
    <dgm:cxn modelId="{4FC7218E-D220-48FD-A7CB-C09D9BFDFA37}" type="presParOf" srcId="{26EDFDCC-228C-4606-8821-6FB7F1E75FE9}" destId="{6A780836-F6F6-4053-876B-A5FA4E420C81}" srcOrd="1" destOrd="0" presId="urn:microsoft.com/office/officeart/2005/8/layout/hierarchy1"/>
    <dgm:cxn modelId="{BF896C7F-18C4-432B-A355-ADE17AC1046D}" type="presParOf" srcId="{6A780836-F6F6-4053-876B-A5FA4E420C81}" destId="{F20652A3-1EEC-4EB9-8476-4BB21C24E637}" srcOrd="0" destOrd="0" presId="urn:microsoft.com/office/officeart/2005/8/layout/hierarchy1"/>
    <dgm:cxn modelId="{BCB912DA-2831-4577-9739-11B3F7379E89}" type="presParOf" srcId="{6A780836-F6F6-4053-876B-A5FA4E420C81}" destId="{4831E329-679D-4901-96B4-05D9245648BA}" srcOrd="1" destOrd="0" presId="urn:microsoft.com/office/officeart/2005/8/layout/hierarchy1"/>
    <dgm:cxn modelId="{F98747A8-9235-4A01-99AB-6253E10FC77D}" type="presParOf" srcId="{4831E329-679D-4901-96B4-05D9245648BA}" destId="{DE72DD9F-AE7E-4CC2-BEAC-187F44A1D2E6}" srcOrd="0" destOrd="0" presId="urn:microsoft.com/office/officeart/2005/8/layout/hierarchy1"/>
    <dgm:cxn modelId="{D69AF4CA-25F1-4E54-9D35-C7C5350575A0}" type="presParOf" srcId="{DE72DD9F-AE7E-4CC2-BEAC-187F44A1D2E6}" destId="{E77D5A5B-96C9-441E-856D-2ACF20494BA0}" srcOrd="0" destOrd="0" presId="urn:microsoft.com/office/officeart/2005/8/layout/hierarchy1"/>
    <dgm:cxn modelId="{0776716D-E81F-4E19-AE5D-D827204D30F5}" type="presParOf" srcId="{DE72DD9F-AE7E-4CC2-BEAC-187F44A1D2E6}" destId="{946A188C-021A-4D2B-82C1-27D1442C1503}" srcOrd="1" destOrd="0" presId="urn:microsoft.com/office/officeart/2005/8/layout/hierarchy1"/>
    <dgm:cxn modelId="{9409D068-1FCB-49CA-A5A5-44F854EEEEF9}" type="presParOf" srcId="{4831E329-679D-4901-96B4-05D9245648BA}" destId="{6C14BCFF-8532-4C23-89EC-CF32C017FAB3}" srcOrd="1" destOrd="0" presId="urn:microsoft.com/office/officeart/2005/8/layout/hierarchy1"/>
    <dgm:cxn modelId="{4486AF08-4F7A-4C14-9A0C-F5A63134F132}" type="presParOf" srcId="{6C14BCFF-8532-4C23-89EC-CF32C017FAB3}" destId="{48E5E3FB-E2D9-4FBD-879F-410C24BEF4F6}" srcOrd="0" destOrd="0" presId="urn:microsoft.com/office/officeart/2005/8/layout/hierarchy1"/>
    <dgm:cxn modelId="{BEE6DACD-8D49-4C5B-9ACF-6565EFB83F68}" type="presParOf" srcId="{6C14BCFF-8532-4C23-89EC-CF32C017FAB3}" destId="{975AC385-CE72-4DC4-A33D-7098487DBEFF}" srcOrd="1" destOrd="0" presId="urn:microsoft.com/office/officeart/2005/8/layout/hierarchy1"/>
    <dgm:cxn modelId="{55A34F70-F4B0-43E1-8E82-954CB67C834D}" type="presParOf" srcId="{975AC385-CE72-4DC4-A33D-7098487DBEFF}" destId="{287C1F48-6E2A-4FD3-841D-01FCE8BE1334}" srcOrd="0" destOrd="0" presId="urn:microsoft.com/office/officeart/2005/8/layout/hierarchy1"/>
    <dgm:cxn modelId="{F7D3C90A-1DD0-4776-B2D3-962060A9464D}" type="presParOf" srcId="{287C1F48-6E2A-4FD3-841D-01FCE8BE1334}" destId="{6C3B2668-4A31-4DBC-9895-848FB856B231}" srcOrd="0" destOrd="0" presId="urn:microsoft.com/office/officeart/2005/8/layout/hierarchy1"/>
    <dgm:cxn modelId="{894245D1-0EF5-43B2-BD31-70626B179F63}" type="presParOf" srcId="{287C1F48-6E2A-4FD3-841D-01FCE8BE1334}" destId="{E89B3C75-D90B-478B-8908-74E22623EFA6}" srcOrd="1" destOrd="0" presId="urn:microsoft.com/office/officeart/2005/8/layout/hierarchy1"/>
    <dgm:cxn modelId="{7CAD698C-62FF-4299-8DBA-64A72C797105}" type="presParOf" srcId="{975AC385-CE72-4DC4-A33D-7098487DBEFF}" destId="{E5C2D75B-937E-48C0-9AA2-622102B8FCC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6850ED-EBDD-4256-8E14-2F5AAFBCFD9A}" type="doc">
      <dgm:prSet loTypeId="urn:microsoft.com/office/officeart/2005/8/layout/process4" loCatId="process" qsTypeId="urn:microsoft.com/office/officeart/2005/8/quickstyle/simple3" qsCatId="simple" csTypeId="urn:microsoft.com/office/officeart/2005/8/colors/accent1_2" csCatId="accent1" phldr="1"/>
      <dgm:spPr/>
    </dgm:pt>
    <dgm:pt modelId="{8B165BF8-BF42-4AC5-A515-67ED89E7B20B}">
      <dgm:prSet phldrT="[Текст]" custT="1"/>
      <dgm:spPr/>
      <dgm:t>
        <a:bodyPr/>
        <a:lstStyle/>
        <a:p>
          <a:r>
            <a:rPr lang="kk-KZ" sz="1400" b="1" dirty="0">
              <a:latin typeface="Times New Roman" pitchFamily="18" charset="0"/>
              <a:cs typeface="Times New Roman" pitchFamily="18" charset="0"/>
            </a:rPr>
            <a:t>Австралопитектер</a:t>
          </a:r>
        </a:p>
        <a:p>
          <a:r>
            <a:rPr lang="kk-KZ" sz="1400" b="1" dirty="0">
              <a:latin typeface="Times New Roman" pitchFamily="18" charset="0"/>
              <a:cs typeface="Times New Roman" pitchFamily="18" charset="0"/>
            </a:rPr>
            <a:t>8-2 млн. жыл бұрын  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420351A6-D01D-4D1D-9829-AFD74B5B1855}" type="parTrans" cxnId="{1C45FDCE-17E5-4671-986B-D995B6373E17}">
      <dgm:prSet/>
      <dgm:spPr/>
      <dgm:t>
        <a:bodyPr/>
        <a:lstStyle/>
        <a:p>
          <a:endParaRPr lang="ru-RU"/>
        </a:p>
      </dgm:t>
    </dgm:pt>
    <dgm:pt modelId="{BBBDE189-1762-4DB0-B702-A00EE64A7D96}" type="sibTrans" cxnId="{1C45FDCE-17E5-4671-986B-D995B6373E17}">
      <dgm:prSet/>
      <dgm:spPr/>
      <dgm:t>
        <a:bodyPr/>
        <a:lstStyle/>
        <a:p>
          <a:endParaRPr lang="ru-RU"/>
        </a:p>
      </dgm:t>
    </dgm:pt>
    <dgm:pt modelId="{4E0BCE91-A452-4580-8FD7-A4D93E8F8B72}">
      <dgm:prSet phldrT="[Текст]" custT="1"/>
      <dgm:spPr/>
      <dgm:t>
        <a:bodyPr/>
        <a:lstStyle/>
        <a:p>
          <a:r>
            <a:rPr lang="kk-KZ" sz="1400" b="1" dirty="0">
              <a:latin typeface="Times New Roman" pitchFamily="18" charset="0"/>
              <a:cs typeface="Times New Roman" pitchFamily="18" charset="0"/>
            </a:rPr>
            <a:t>Епті адам </a:t>
          </a:r>
          <a:r>
            <a:rPr lang="en-US" sz="1400" b="1" dirty="0">
              <a:latin typeface="Times New Roman" pitchFamily="18" charset="0"/>
              <a:cs typeface="Times New Roman" pitchFamily="18" charset="0"/>
            </a:rPr>
            <a:t>- Homo </a:t>
          </a:r>
          <a:r>
            <a:rPr lang="en-US" sz="1400" b="1" dirty="0" err="1">
              <a:latin typeface="Times New Roman" pitchFamily="18" charset="0"/>
              <a:cs typeface="Times New Roman" pitchFamily="18" charset="0"/>
            </a:rPr>
            <a:t>habilis</a:t>
          </a:r>
          <a:r>
            <a:rPr lang="en-US" sz="1400" b="1" dirty="0">
              <a:latin typeface="Times New Roman" pitchFamily="18" charset="0"/>
              <a:cs typeface="Times New Roman" pitchFamily="18" charset="0"/>
            </a:rPr>
            <a:t>   </a:t>
          </a:r>
        </a:p>
        <a:p>
          <a:r>
            <a:rPr lang="en-US" sz="1400" b="1" dirty="0">
              <a:latin typeface="Times New Roman" pitchFamily="18" charset="0"/>
              <a:cs typeface="Times New Roman" pitchFamily="18" charset="0"/>
            </a:rPr>
            <a:t>3-2 </a:t>
          </a:r>
          <a:r>
            <a:rPr lang="kk-KZ" sz="1400" b="1" dirty="0">
              <a:latin typeface="Times New Roman" pitchFamily="18" charset="0"/>
              <a:cs typeface="Times New Roman" pitchFamily="18" charset="0"/>
            </a:rPr>
            <a:t>млн жыл бұрын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675A3D77-E322-4855-BF25-4BD91FF97F81}" type="parTrans" cxnId="{8161311C-89C2-4C64-8FD4-B782D6DAE29B}">
      <dgm:prSet/>
      <dgm:spPr/>
      <dgm:t>
        <a:bodyPr/>
        <a:lstStyle/>
        <a:p>
          <a:endParaRPr lang="ru-RU"/>
        </a:p>
      </dgm:t>
    </dgm:pt>
    <dgm:pt modelId="{5C2BAA2D-DE7D-48E3-9B11-2AA4D3020309}" type="sibTrans" cxnId="{8161311C-89C2-4C64-8FD4-B782D6DAE29B}">
      <dgm:prSet/>
      <dgm:spPr/>
      <dgm:t>
        <a:bodyPr/>
        <a:lstStyle/>
        <a:p>
          <a:endParaRPr lang="ru-RU"/>
        </a:p>
      </dgm:t>
    </dgm:pt>
    <dgm:pt modelId="{19A48203-0173-4DB1-9AAC-EDBE7DCA7042}">
      <dgm:prSet phldrT="[Текст]" custT="1"/>
      <dgm:spPr/>
      <dgm:t>
        <a:bodyPr/>
        <a:lstStyle/>
        <a:p>
          <a:endParaRPr lang="kk-KZ" sz="1400" b="1" dirty="0">
            <a:latin typeface="Times New Roman" pitchFamily="18" charset="0"/>
            <a:cs typeface="Times New Roman" pitchFamily="18" charset="0"/>
          </a:endParaRPr>
        </a:p>
        <a:p>
          <a:r>
            <a:rPr lang="kk-KZ" sz="1400" b="1" dirty="0">
              <a:latin typeface="Times New Roman" pitchFamily="18" charset="0"/>
              <a:cs typeface="Times New Roman" pitchFamily="18" charset="0"/>
            </a:rPr>
            <a:t>Архантроптар - Питекантроптар</a:t>
          </a:r>
        </a:p>
        <a:p>
          <a:r>
            <a:rPr lang="kk-KZ" sz="1400" b="1" dirty="0">
              <a:latin typeface="Times New Roman" pitchFamily="18" charset="0"/>
              <a:cs typeface="Times New Roman" pitchFamily="18" charset="0"/>
            </a:rPr>
            <a:t> тік жүретін адам – </a:t>
          </a:r>
          <a:r>
            <a:rPr lang="en-US" sz="1400" b="1" dirty="0">
              <a:latin typeface="Times New Roman" pitchFamily="18" charset="0"/>
              <a:cs typeface="Times New Roman" pitchFamily="18" charset="0"/>
            </a:rPr>
            <a:t>Homo</a:t>
          </a:r>
          <a:r>
            <a:rPr lang="kk-KZ" sz="1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dirty="0">
              <a:latin typeface="Times New Roman" pitchFamily="18" charset="0"/>
              <a:cs typeface="Times New Roman" pitchFamily="18" charset="0"/>
            </a:rPr>
            <a:t>erectus</a:t>
          </a:r>
          <a:endParaRPr lang="kk-KZ" sz="1400" b="1" dirty="0">
            <a:latin typeface="Times New Roman" pitchFamily="18" charset="0"/>
            <a:cs typeface="Times New Roman" pitchFamily="18" charset="0"/>
          </a:endParaRPr>
        </a:p>
        <a:p>
          <a:r>
            <a:rPr lang="kk-KZ" sz="1400" b="1" dirty="0">
              <a:latin typeface="Times New Roman" pitchFamily="18" charset="0"/>
              <a:cs typeface="Times New Roman" pitchFamily="18" charset="0"/>
            </a:rPr>
            <a:t> 1,9 млн.- 600 мың ж. б.</a:t>
          </a:r>
        </a:p>
        <a:p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9C5BFDF8-3C32-4CD1-9EAF-37524D52F709}" type="parTrans" cxnId="{81CD8B69-8A6E-4B34-B524-C6295CFCD279}">
      <dgm:prSet/>
      <dgm:spPr/>
      <dgm:t>
        <a:bodyPr/>
        <a:lstStyle/>
        <a:p>
          <a:endParaRPr lang="ru-RU"/>
        </a:p>
      </dgm:t>
    </dgm:pt>
    <dgm:pt modelId="{955291CB-B486-4569-A625-52F59DDB0D3E}" type="sibTrans" cxnId="{81CD8B69-8A6E-4B34-B524-C6295CFCD279}">
      <dgm:prSet/>
      <dgm:spPr/>
      <dgm:t>
        <a:bodyPr/>
        <a:lstStyle/>
        <a:p>
          <a:endParaRPr lang="ru-RU"/>
        </a:p>
      </dgm:t>
    </dgm:pt>
    <dgm:pt modelId="{40695365-508E-43BF-BBF7-84784116E726}">
      <dgm:prSet custT="1"/>
      <dgm:spPr/>
      <dgm:t>
        <a:bodyPr/>
        <a:lstStyle/>
        <a:p>
          <a:r>
            <a:rPr lang="kk-KZ" sz="1400" b="1" dirty="0">
              <a:latin typeface="Times New Roman" pitchFamily="18" charset="0"/>
              <a:cs typeface="Times New Roman" pitchFamily="18" charset="0"/>
            </a:rPr>
            <a:t>Палеонтроптар - неандертальдықтар</a:t>
          </a:r>
        </a:p>
        <a:p>
          <a:r>
            <a:rPr lang="kk-KZ" sz="1400" b="1" dirty="0">
              <a:latin typeface="Times New Roman" pitchFamily="18" charset="0"/>
              <a:cs typeface="Times New Roman" pitchFamily="18" charset="0"/>
            </a:rPr>
            <a:t> 1,5 млн. - 250мың  ж. б. </a:t>
          </a:r>
          <a:endParaRPr lang="kk-KZ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505245-3346-4964-87AC-EB95FFD6278E}" type="parTrans" cxnId="{AC357532-6E5C-4D31-AF5E-7CE64F27C0E8}">
      <dgm:prSet/>
      <dgm:spPr/>
      <dgm:t>
        <a:bodyPr/>
        <a:lstStyle/>
        <a:p>
          <a:endParaRPr lang="ru-RU"/>
        </a:p>
      </dgm:t>
    </dgm:pt>
    <dgm:pt modelId="{701B13B2-DF72-4632-98CF-676EFD01B49C}" type="sibTrans" cxnId="{AC357532-6E5C-4D31-AF5E-7CE64F27C0E8}">
      <dgm:prSet/>
      <dgm:spPr/>
      <dgm:t>
        <a:bodyPr/>
        <a:lstStyle/>
        <a:p>
          <a:endParaRPr lang="ru-RU"/>
        </a:p>
      </dgm:t>
    </dgm:pt>
    <dgm:pt modelId="{5079949F-E324-495F-9649-83AD30FD4B0E}">
      <dgm:prSet custT="1"/>
      <dgm:spPr/>
      <dgm:t>
        <a:bodyPr/>
        <a:lstStyle/>
        <a:p>
          <a:endParaRPr lang="kk-KZ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kk-K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Неонтроптар-Кроманьондықтар</a:t>
          </a:r>
        </a:p>
        <a:p>
          <a:r>
            <a:rPr lang="kk-K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50-30 мың ж.б.</a:t>
          </a:r>
        </a:p>
      </dgm:t>
    </dgm:pt>
    <dgm:pt modelId="{66B5A3F5-2D18-48FE-BFC8-DABC1FBCE543}" type="parTrans" cxnId="{EF27B790-CDE5-4338-8E6B-B844E7EBD9B5}">
      <dgm:prSet/>
      <dgm:spPr/>
      <dgm:t>
        <a:bodyPr/>
        <a:lstStyle/>
        <a:p>
          <a:endParaRPr lang="ru-RU"/>
        </a:p>
      </dgm:t>
    </dgm:pt>
    <dgm:pt modelId="{885F4BB1-83E5-4413-AE31-2376701467C5}" type="sibTrans" cxnId="{EF27B790-CDE5-4338-8E6B-B844E7EBD9B5}">
      <dgm:prSet/>
      <dgm:spPr/>
      <dgm:t>
        <a:bodyPr/>
        <a:lstStyle/>
        <a:p>
          <a:endParaRPr lang="ru-RU"/>
        </a:p>
      </dgm:t>
    </dgm:pt>
    <dgm:pt modelId="{552DDBFD-AE0D-4DD9-ACD3-BD8B2DA88A84}">
      <dgm:prSet custT="1"/>
      <dgm:spPr/>
      <dgm:t>
        <a:bodyPr/>
        <a:lstStyle/>
        <a:p>
          <a:pPr algn="ctr"/>
          <a:endParaRPr lang="kk-KZ" sz="1400" b="1" dirty="0">
            <a:latin typeface="Times New Roman" pitchFamily="18" charset="0"/>
            <a:cs typeface="Times New Roman" pitchFamily="18" charset="0"/>
          </a:endParaRPr>
        </a:p>
        <a:p>
          <a:pPr algn="ctr"/>
          <a:endParaRPr lang="kk-KZ" sz="1400" b="1" dirty="0">
            <a:latin typeface="Times New Roman" pitchFamily="18" charset="0"/>
            <a:cs typeface="Times New Roman" pitchFamily="18" charset="0"/>
          </a:endParaRPr>
        </a:p>
        <a:p>
          <a:pPr algn="ctr"/>
          <a:endParaRPr lang="kk-KZ" sz="1400" b="1" dirty="0">
            <a:latin typeface="Times New Roman" pitchFamily="18" charset="0"/>
            <a:cs typeface="Times New Roman" pitchFamily="18" charset="0"/>
          </a:endParaRPr>
        </a:p>
        <a:p>
          <a:pPr algn="ctr"/>
          <a:endParaRPr lang="kk-KZ" sz="1400" b="1" dirty="0">
            <a:latin typeface="Times New Roman" pitchFamily="18" charset="0"/>
            <a:cs typeface="Times New Roman" pitchFamily="18" charset="0"/>
          </a:endParaRPr>
        </a:p>
        <a:p>
          <a:pPr algn="ctr"/>
          <a:endParaRPr lang="kk-KZ" sz="1400" b="1" dirty="0">
            <a:latin typeface="Times New Roman" pitchFamily="18" charset="0"/>
            <a:cs typeface="Times New Roman" pitchFamily="18" charset="0"/>
          </a:endParaRPr>
        </a:p>
        <a:p>
          <a:pPr algn="ctr"/>
          <a:endParaRPr lang="kk-KZ" sz="1400" b="1" dirty="0">
            <a:latin typeface="Times New Roman" pitchFamily="18" charset="0"/>
            <a:cs typeface="Times New Roman" pitchFamily="18" charset="0"/>
          </a:endParaRPr>
        </a:p>
        <a:p>
          <a:pPr algn="ctr"/>
          <a:endParaRPr lang="kk-KZ" sz="1400" b="1" dirty="0">
            <a:latin typeface="Times New Roman" pitchFamily="18" charset="0"/>
            <a:cs typeface="Times New Roman" pitchFamily="18" charset="0"/>
          </a:endParaRPr>
        </a:p>
        <a:p>
          <a:pPr algn="ctr"/>
          <a:endParaRPr lang="kk-KZ" sz="1400" b="1" dirty="0">
            <a:latin typeface="Times New Roman" pitchFamily="18" charset="0"/>
            <a:cs typeface="Times New Roman" pitchFamily="18" charset="0"/>
          </a:endParaRPr>
        </a:p>
        <a:p>
          <a:pPr algn="ctr"/>
          <a:endParaRPr lang="kk-KZ" sz="1400" b="1" dirty="0">
            <a:latin typeface="Times New Roman" pitchFamily="18" charset="0"/>
            <a:cs typeface="Times New Roman" pitchFamily="18" charset="0"/>
          </a:endParaRPr>
        </a:p>
      </dgm:t>
    </dgm:pt>
    <dgm:pt modelId="{9F2F7148-179E-4C2B-84A3-D7EC695C1B36}" type="sibTrans" cxnId="{3BE69884-A282-4DE7-9CFD-98A7DD59B163}">
      <dgm:prSet/>
      <dgm:spPr/>
      <dgm:t>
        <a:bodyPr/>
        <a:lstStyle/>
        <a:p>
          <a:endParaRPr lang="ru-RU"/>
        </a:p>
      </dgm:t>
    </dgm:pt>
    <dgm:pt modelId="{D1613484-5A82-4BF1-9610-B7CC36C90912}" type="parTrans" cxnId="{3BE69884-A282-4DE7-9CFD-98A7DD59B163}">
      <dgm:prSet/>
      <dgm:spPr/>
      <dgm:t>
        <a:bodyPr/>
        <a:lstStyle/>
        <a:p>
          <a:endParaRPr lang="ru-RU"/>
        </a:p>
      </dgm:t>
    </dgm:pt>
    <dgm:pt modelId="{CAF3DFC4-970A-4098-B96F-F548C0D5E455}" type="pres">
      <dgm:prSet presAssocID="{E46850ED-EBDD-4256-8E14-2F5AAFBCFD9A}" presName="Name0" presStyleCnt="0">
        <dgm:presLayoutVars>
          <dgm:dir/>
          <dgm:animLvl val="lvl"/>
          <dgm:resizeHandles val="exact"/>
        </dgm:presLayoutVars>
      </dgm:prSet>
      <dgm:spPr/>
    </dgm:pt>
    <dgm:pt modelId="{643854C1-B032-49CD-8FF7-BC2922EF1FF7}" type="pres">
      <dgm:prSet presAssocID="{5079949F-E324-495F-9649-83AD30FD4B0E}" presName="boxAndChildren" presStyleCnt="0"/>
      <dgm:spPr/>
    </dgm:pt>
    <dgm:pt modelId="{6AAAC06F-A059-4146-8BDC-D396C040F10D}" type="pres">
      <dgm:prSet presAssocID="{5079949F-E324-495F-9649-83AD30FD4B0E}" presName="parentTextBox" presStyleLbl="node1" presStyleIdx="0" presStyleCnt="6" custScaleY="176535"/>
      <dgm:spPr/>
      <dgm:t>
        <a:bodyPr/>
        <a:lstStyle/>
        <a:p>
          <a:endParaRPr lang="ru-RU"/>
        </a:p>
      </dgm:t>
    </dgm:pt>
    <dgm:pt modelId="{560F2C0E-1235-4E6F-A494-7EDE7F43B96A}" type="pres">
      <dgm:prSet presAssocID="{701B13B2-DF72-4632-98CF-676EFD01B49C}" presName="sp" presStyleCnt="0"/>
      <dgm:spPr/>
    </dgm:pt>
    <dgm:pt modelId="{FAB62EB4-5D97-431B-BD3E-CA848CC843E6}" type="pres">
      <dgm:prSet presAssocID="{40695365-508E-43BF-BBF7-84784116E726}" presName="arrowAndChildren" presStyleCnt="0"/>
      <dgm:spPr/>
    </dgm:pt>
    <dgm:pt modelId="{7BF69E73-E4DF-4B7E-A95D-799FE78F3DFE}" type="pres">
      <dgm:prSet presAssocID="{40695365-508E-43BF-BBF7-84784116E726}" presName="parentTextArrow" presStyleLbl="node1" presStyleIdx="1" presStyleCnt="6" custScaleY="130435"/>
      <dgm:spPr/>
      <dgm:t>
        <a:bodyPr/>
        <a:lstStyle/>
        <a:p>
          <a:endParaRPr lang="ru-RU"/>
        </a:p>
      </dgm:t>
    </dgm:pt>
    <dgm:pt modelId="{88FCF045-017F-46F7-A0DD-1E54D0EDAA1F}" type="pres">
      <dgm:prSet presAssocID="{9F2F7148-179E-4C2B-84A3-D7EC695C1B36}" presName="sp" presStyleCnt="0"/>
      <dgm:spPr/>
    </dgm:pt>
    <dgm:pt modelId="{A0BB636B-5628-4707-85E6-45511AF07752}" type="pres">
      <dgm:prSet presAssocID="{552DDBFD-AE0D-4DD9-ACD3-BD8B2DA88A84}" presName="arrowAndChildren" presStyleCnt="0"/>
      <dgm:spPr/>
    </dgm:pt>
    <dgm:pt modelId="{8F98019B-9AEA-4CC7-82B7-8D5C49C928A1}" type="pres">
      <dgm:prSet presAssocID="{552DDBFD-AE0D-4DD9-ACD3-BD8B2DA88A84}" presName="parentTextArrow" presStyleLbl="node1" presStyleIdx="2" presStyleCnt="6" custScaleY="115892"/>
      <dgm:spPr/>
      <dgm:t>
        <a:bodyPr/>
        <a:lstStyle/>
        <a:p>
          <a:endParaRPr lang="ru-RU"/>
        </a:p>
      </dgm:t>
    </dgm:pt>
    <dgm:pt modelId="{198FA56C-0DB0-457A-AE74-DB6840EDB7F4}" type="pres">
      <dgm:prSet presAssocID="{955291CB-B486-4569-A625-52F59DDB0D3E}" presName="sp" presStyleCnt="0"/>
      <dgm:spPr/>
    </dgm:pt>
    <dgm:pt modelId="{F2D0BEB6-E7D3-40DD-B41A-16ECC611CBA1}" type="pres">
      <dgm:prSet presAssocID="{19A48203-0173-4DB1-9AAC-EDBE7DCA7042}" presName="arrowAndChildren" presStyleCnt="0"/>
      <dgm:spPr/>
    </dgm:pt>
    <dgm:pt modelId="{2D5551C0-D79D-44F7-A550-4DE051B6BC3C}" type="pres">
      <dgm:prSet presAssocID="{19A48203-0173-4DB1-9AAC-EDBE7DCA7042}" presName="parentTextArrow" presStyleLbl="node1" presStyleIdx="3" presStyleCnt="6" custScaleY="201207"/>
      <dgm:spPr/>
      <dgm:t>
        <a:bodyPr/>
        <a:lstStyle/>
        <a:p>
          <a:endParaRPr lang="ru-RU"/>
        </a:p>
      </dgm:t>
    </dgm:pt>
    <dgm:pt modelId="{2FEB0ED3-93CE-453F-A49B-1D197E533332}" type="pres">
      <dgm:prSet presAssocID="{5C2BAA2D-DE7D-48E3-9B11-2AA4D3020309}" presName="sp" presStyleCnt="0"/>
      <dgm:spPr/>
    </dgm:pt>
    <dgm:pt modelId="{DAEE88A3-F837-4304-9224-CCA3E453479D}" type="pres">
      <dgm:prSet presAssocID="{4E0BCE91-A452-4580-8FD7-A4D93E8F8B72}" presName="arrowAndChildren" presStyleCnt="0"/>
      <dgm:spPr/>
    </dgm:pt>
    <dgm:pt modelId="{60A8538F-C2FB-4501-AE19-19A909C3FD80}" type="pres">
      <dgm:prSet presAssocID="{4E0BCE91-A452-4580-8FD7-A4D93E8F8B72}" presName="parentTextArrow" presStyleLbl="node1" presStyleIdx="4" presStyleCnt="6" custScaleY="105145" custLinFactNeighborY="-3201"/>
      <dgm:spPr/>
      <dgm:t>
        <a:bodyPr/>
        <a:lstStyle/>
        <a:p>
          <a:endParaRPr lang="ru-RU"/>
        </a:p>
      </dgm:t>
    </dgm:pt>
    <dgm:pt modelId="{E8A00C1E-DF74-4482-BB05-240A43B4429B}" type="pres">
      <dgm:prSet presAssocID="{BBBDE189-1762-4DB0-B702-A00EE64A7D96}" presName="sp" presStyleCnt="0"/>
      <dgm:spPr/>
    </dgm:pt>
    <dgm:pt modelId="{9F112AD1-34B0-401A-866A-A272A2FF4738}" type="pres">
      <dgm:prSet presAssocID="{8B165BF8-BF42-4AC5-A515-67ED89E7B20B}" presName="arrowAndChildren" presStyleCnt="0"/>
      <dgm:spPr/>
    </dgm:pt>
    <dgm:pt modelId="{FE80EC79-3347-4178-A8AE-118811A0DB13}" type="pres">
      <dgm:prSet presAssocID="{8B165BF8-BF42-4AC5-A515-67ED89E7B20B}" presName="parentTextArrow" presStyleLbl="node1" presStyleIdx="5" presStyleCnt="6" custScaleY="112252" custLinFactNeighborX="9375" custLinFactNeighborY="-114"/>
      <dgm:spPr/>
      <dgm:t>
        <a:bodyPr/>
        <a:lstStyle/>
        <a:p>
          <a:endParaRPr lang="ru-RU"/>
        </a:p>
      </dgm:t>
    </dgm:pt>
  </dgm:ptLst>
  <dgm:cxnLst>
    <dgm:cxn modelId="{344B5BDA-DFC3-4E23-9E56-68786BE4ECBA}" type="presOf" srcId="{552DDBFD-AE0D-4DD9-ACD3-BD8B2DA88A84}" destId="{8F98019B-9AEA-4CC7-82B7-8D5C49C928A1}" srcOrd="0" destOrd="0" presId="urn:microsoft.com/office/officeart/2005/8/layout/process4"/>
    <dgm:cxn modelId="{BC77D6B6-DD2F-431A-9248-B2CF20E4F645}" type="presOf" srcId="{19A48203-0173-4DB1-9AAC-EDBE7DCA7042}" destId="{2D5551C0-D79D-44F7-A550-4DE051B6BC3C}" srcOrd="0" destOrd="0" presId="urn:microsoft.com/office/officeart/2005/8/layout/process4"/>
    <dgm:cxn modelId="{8161311C-89C2-4C64-8FD4-B782D6DAE29B}" srcId="{E46850ED-EBDD-4256-8E14-2F5AAFBCFD9A}" destId="{4E0BCE91-A452-4580-8FD7-A4D93E8F8B72}" srcOrd="1" destOrd="0" parTransId="{675A3D77-E322-4855-BF25-4BD91FF97F81}" sibTransId="{5C2BAA2D-DE7D-48E3-9B11-2AA4D3020309}"/>
    <dgm:cxn modelId="{9EE6B589-FE84-4F60-8977-43E0E002A4CF}" type="presOf" srcId="{8B165BF8-BF42-4AC5-A515-67ED89E7B20B}" destId="{FE80EC79-3347-4178-A8AE-118811A0DB13}" srcOrd="0" destOrd="0" presId="urn:microsoft.com/office/officeart/2005/8/layout/process4"/>
    <dgm:cxn modelId="{8F5D3608-FBCD-4AB4-A4F6-931C986C8D43}" type="presOf" srcId="{E46850ED-EBDD-4256-8E14-2F5AAFBCFD9A}" destId="{CAF3DFC4-970A-4098-B96F-F548C0D5E455}" srcOrd="0" destOrd="0" presId="urn:microsoft.com/office/officeart/2005/8/layout/process4"/>
    <dgm:cxn modelId="{1C45FDCE-17E5-4671-986B-D995B6373E17}" srcId="{E46850ED-EBDD-4256-8E14-2F5AAFBCFD9A}" destId="{8B165BF8-BF42-4AC5-A515-67ED89E7B20B}" srcOrd="0" destOrd="0" parTransId="{420351A6-D01D-4D1D-9829-AFD74B5B1855}" sibTransId="{BBBDE189-1762-4DB0-B702-A00EE64A7D96}"/>
    <dgm:cxn modelId="{AC357532-6E5C-4D31-AF5E-7CE64F27C0E8}" srcId="{E46850ED-EBDD-4256-8E14-2F5AAFBCFD9A}" destId="{40695365-508E-43BF-BBF7-84784116E726}" srcOrd="4" destOrd="0" parTransId="{CC505245-3346-4964-87AC-EB95FFD6278E}" sibTransId="{701B13B2-DF72-4632-98CF-676EFD01B49C}"/>
    <dgm:cxn modelId="{81CD8B69-8A6E-4B34-B524-C6295CFCD279}" srcId="{E46850ED-EBDD-4256-8E14-2F5AAFBCFD9A}" destId="{19A48203-0173-4DB1-9AAC-EDBE7DCA7042}" srcOrd="2" destOrd="0" parTransId="{9C5BFDF8-3C32-4CD1-9EAF-37524D52F709}" sibTransId="{955291CB-B486-4569-A625-52F59DDB0D3E}"/>
    <dgm:cxn modelId="{F9D16714-5D86-4642-A838-B04BC0C9CD53}" type="presOf" srcId="{4E0BCE91-A452-4580-8FD7-A4D93E8F8B72}" destId="{60A8538F-C2FB-4501-AE19-19A909C3FD80}" srcOrd="0" destOrd="0" presId="urn:microsoft.com/office/officeart/2005/8/layout/process4"/>
    <dgm:cxn modelId="{9B196CBA-8BAD-4F6B-B233-B3B6E54FE3A7}" type="presOf" srcId="{5079949F-E324-495F-9649-83AD30FD4B0E}" destId="{6AAAC06F-A059-4146-8BDC-D396C040F10D}" srcOrd="0" destOrd="0" presId="urn:microsoft.com/office/officeart/2005/8/layout/process4"/>
    <dgm:cxn modelId="{3BE69884-A282-4DE7-9CFD-98A7DD59B163}" srcId="{E46850ED-EBDD-4256-8E14-2F5AAFBCFD9A}" destId="{552DDBFD-AE0D-4DD9-ACD3-BD8B2DA88A84}" srcOrd="3" destOrd="0" parTransId="{D1613484-5A82-4BF1-9610-B7CC36C90912}" sibTransId="{9F2F7148-179E-4C2B-84A3-D7EC695C1B36}"/>
    <dgm:cxn modelId="{5B17F7E2-15EB-46A5-BAEA-5505E4F0BCA2}" type="presOf" srcId="{40695365-508E-43BF-BBF7-84784116E726}" destId="{7BF69E73-E4DF-4B7E-A95D-799FE78F3DFE}" srcOrd="0" destOrd="0" presId="urn:microsoft.com/office/officeart/2005/8/layout/process4"/>
    <dgm:cxn modelId="{EF27B790-CDE5-4338-8E6B-B844E7EBD9B5}" srcId="{E46850ED-EBDD-4256-8E14-2F5AAFBCFD9A}" destId="{5079949F-E324-495F-9649-83AD30FD4B0E}" srcOrd="5" destOrd="0" parTransId="{66B5A3F5-2D18-48FE-BFC8-DABC1FBCE543}" sibTransId="{885F4BB1-83E5-4413-AE31-2376701467C5}"/>
    <dgm:cxn modelId="{DB4A8ADD-73FF-43D4-AA08-74C2D36CB87C}" type="presParOf" srcId="{CAF3DFC4-970A-4098-B96F-F548C0D5E455}" destId="{643854C1-B032-49CD-8FF7-BC2922EF1FF7}" srcOrd="0" destOrd="0" presId="urn:microsoft.com/office/officeart/2005/8/layout/process4"/>
    <dgm:cxn modelId="{6C73DB89-C406-4F37-8C05-5CCB9DEAA7D8}" type="presParOf" srcId="{643854C1-B032-49CD-8FF7-BC2922EF1FF7}" destId="{6AAAC06F-A059-4146-8BDC-D396C040F10D}" srcOrd="0" destOrd="0" presId="urn:microsoft.com/office/officeart/2005/8/layout/process4"/>
    <dgm:cxn modelId="{47DB85CD-C7F2-45E8-AA0A-864C63C4DA45}" type="presParOf" srcId="{CAF3DFC4-970A-4098-B96F-F548C0D5E455}" destId="{560F2C0E-1235-4E6F-A494-7EDE7F43B96A}" srcOrd="1" destOrd="0" presId="urn:microsoft.com/office/officeart/2005/8/layout/process4"/>
    <dgm:cxn modelId="{156618DE-D51D-424B-9193-92FA7065A24A}" type="presParOf" srcId="{CAF3DFC4-970A-4098-B96F-F548C0D5E455}" destId="{FAB62EB4-5D97-431B-BD3E-CA848CC843E6}" srcOrd="2" destOrd="0" presId="urn:microsoft.com/office/officeart/2005/8/layout/process4"/>
    <dgm:cxn modelId="{822BD46D-CF15-4B92-B628-28001AFF00A5}" type="presParOf" srcId="{FAB62EB4-5D97-431B-BD3E-CA848CC843E6}" destId="{7BF69E73-E4DF-4B7E-A95D-799FE78F3DFE}" srcOrd="0" destOrd="0" presId="urn:microsoft.com/office/officeart/2005/8/layout/process4"/>
    <dgm:cxn modelId="{32592356-0650-430D-9578-43C5CE4A54B3}" type="presParOf" srcId="{CAF3DFC4-970A-4098-B96F-F548C0D5E455}" destId="{88FCF045-017F-46F7-A0DD-1E54D0EDAA1F}" srcOrd="3" destOrd="0" presId="urn:microsoft.com/office/officeart/2005/8/layout/process4"/>
    <dgm:cxn modelId="{BCF78210-EF9E-4963-9CD2-D114AC327015}" type="presParOf" srcId="{CAF3DFC4-970A-4098-B96F-F548C0D5E455}" destId="{A0BB636B-5628-4707-85E6-45511AF07752}" srcOrd="4" destOrd="0" presId="urn:microsoft.com/office/officeart/2005/8/layout/process4"/>
    <dgm:cxn modelId="{DF333CC4-71C8-4906-B17C-A8B3C85A5A93}" type="presParOf" srcId="{A0BB636B-5628-4707-85E6-45511AF07752}" destId="{8F98019B-9AEA-4CC7-82B7-8D5C49C928A1}" srcOrd="0" destOrd="0" presId="urn:microsoft.com/office/officeart/2005/8/layout/process4"/>
    <dgm:cxn modelId="{F2E414EB-A504-4630-BAD6-BC8DDDB31523}" type="presParOf" srcId="{CAF3DFC4-970A-4098-B96F-F548C0D5E455}" destId="{198FA56C-0DB0-457A-AE74-DB6840EDB7F4}" srcOrd="5" destOrd="0" presId="urn:microsoft.com/office/officeart/2005/8/layout/process4"/>
    <dgm:cxn modelId="{B58EB01B-C24A-44BC-B0FF-716F400E95AE}" type="presParOf" srcId="{CAF3DFC4-970A-4098-B96F-F548C0D5E455}" destId="{F2D0BEB6-E7D3-40DD-B41A-16ECC611CBA1}" srcOrd="6" destOrd="0" presId="urn:microsoft.com/office/officeart/2005/8/layout/process4"/>
    <dgm:cxn modelId="{DB5A4011-714B-4D62-B890-D28E09D15F5E}" type="presParOf" srcId="{F2D0BEB6-E7D3-40DD-B41A-16ECC611CBA1}" destId="{2D5551C0-D79D-44F7-A550-4DE051B6BC3C}" srcOrd="0" destOrd="0" presId="urn:microsoft.com/office/officeart/2005/8/layout/process4"/>
    <dgm:cxn modelId="{FA48BE4E-787A-4E54-A780-F3A7B6FA79A0}" type="presParOf" srcId="{CAF3DFC4-970A-4098-B96F-F548C0D5E455}" destId="{2FEB0ED3-93CE-453F-A49B-1D197E533332}" srcOrd="7" destOrd="0" presId="urn:microsoft.com/office/officeart/2005/8/layout/process4"/>
    <dgm:cxn modelId="{F3357476-D5FE-428F-92F8-2B4F7430A0A3}" type="presParOf" srcId="{CAF3DFC4-970A-4098-B96F-F548C0D5E455}" destId="{DAEE88A3-F837-4304-9224-CCA3E453479D}" srcOrd="8" destOrd="0" presId="urn:microsoft.com/office/officeart/2005/8/layout/process4"/>
    <dgm:cxn modelId="{8E537320-D06F-42D3-98D8-68690AEE774D}" type="presParOf" srcId="{DAEE88A3-F837-4304-9224-CCA3E453479D}" destId="{60A8538F-C2FB-4501-AE19-19A909C3FD80}" srcOrd="0" destOrd="0" presId="urn:microsoft.com/office/officeart/2005/8/layout/process4"/>
    <dgm:cxn modelId="{0F49CCD3-7AA9-4EA6-9055-CD6B286A5A5D}" type="presParOf" srcId="{CAF3DFC4-970A-4098-B96F-F548C0D5E455}" destId="{E8A00C1E-DF74-4482-BB05-240A43B4429B}" srcOrd="9" destOrd="0" presId="urn:microsoft.com/office/officeart/2005/8/layout/process4"/>
    <dgm:cxn modelId="{BD9378F4-D6BD-403F-A300-414C236EF833}" type="presParOf" srcId="{CAF3DFC4-970A-4098-B96F-F548C0D5E455}" destId="{9F112AD1-34B0-401A-866A-A272A2FF4738}" srcOrd="10" destOrd="0" presId="urn:microsoft.com/office/officeart/2005/8/layout/process4"/>
    <dgm:cxn modelId="{63E97AD8-B2BB-4F6A-968B-56CA6335D55F}" type="presParOf" srcId="{9F112AD1-34B0-401A-866A-A272A2FF4738}" destId="{FE80EC79-3347-4178-A8AE-118811A0DB1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A768B8-3193-4A7E-823D-2527230F760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523D03D-98DD-49C9-B9C7-0B345E04A5BB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kk-KZ" sz="1800" b="1" dirty="0">
              <a:latin typeface="Times New Roman" pitchFamily="18" charset="0"/>
              <a:cs typeface="Times New Roman" pitchFamily="18" charset="0"/>
            </a:rPr>
            <a:t>Адам эволюциясының қозғаушы күштері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94354290-FF10-4401-AF6F-99471F29CB7C}" type="parTrans" cxnId="{79A3FE51-4C0D-4063-84AB-554EC2AFC2E3}">
      <dgm:prSet/>
      <dgm:spPr/>
      <dgm:t>
        <a:bodyPr/>
        <a:lstStyle/>
        <a:p>
          <a:endParaRPr lang="ru-RU"/>
        </a:p>
      </dgm:t>
    </dgm:pt>
    <dgm:pt modelId="{B27360E9-5B8D-4D77-AACE-844B74A12D16}" type="sibTrans" cxnId="{79A3FE51-4C0D-4063-84AB-554EC2AFC2E3}">
      <dgm:prSet/>
      <dgm:spPr/>
      <dgm:t>
        <a:bodyPr/>
        <a:lstStyle/>
        <a:p>
          <a:endParaRPr lang="ru-RU"/>
        </a:p>
      </dgm:t>
    </dgm:pt>
    <dgm:pt modelId="{F8EBE330-CF8B-4A28-B6B7-F76FEA15C20E}">
      <dgm:prSet phldrT="[Текст]" custT="1"/>
      <dgm:spPr>
        <a:noFill/>
      </dgm:spPr>
      <dgm:t>
        <a:bodyPr/>
        <a:lstStyle/>
        <a:p>
          <a:r>
            <a:rPr lang="kk-KZ" sz="2000" b="1" dirty="0">
              <a:latin typeface="Times New Roman" pitchFamily="18" charset="0"/>
              <a:cs typeface="Times New Roman" pitchFamily="18" charset="0"/>
            </a:rPr>
            <a:t>Биологиялық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A6140330-D626-4931-8F6B-89FF8A84C603}" type="parTrans" cxnId="{27AE6E42-9A74-45C2-8F5D-C90C96B5C530}">
      <dgm:prSet/>
      <dgm:spPr/>
      <dgm:t>
        <a:bodyPr/>
        <a:lstStyle/>
        <a:p>
          <a:endParaRPr lang="ru-RU"/>
        </a:p>
      </dgm:t>
    </dgm:pt>
    <dgm:pt modelId="{0FE72BFB-0D4C-498D-9BC5-BEF57876BD95}" type="sibTrans" cxnId="{27AE6E42-9A74-45C2-8F5D-C90C96B5C530}">
      <dgm:prSet/>
      <dgm:spPr/>
      <dgm:t>
        <a:bodyPr/>
        <a:lstStyle/>
        <a:p>
          <a:endParaRPr lang="ru-RU"/>
        </a:p>
      </dgm:t>
    </dgm:pt>
    <dgm:pt modelId="{27DE5A3E-06DC-4298-91F0-3026A226CF6D}">
      <dgm:prSet phldrT="[Текст]" custT="1"/>
      <dgm:spPr>
        <a:blipFill rotWithShape="0">
          <a:blip xmlns:r="http://schemas.openxmlformats.org/officeDocument/2006/relationships" r:embed="rId1">
            <a:duotone>
              <a:prstClr val="black"/>
              <a:schemeClr val="accent2">
                <a:tint val="45000"/>
                <a:satMod val="400000"/>
              </a:schemeClr>
            </a:duotone>
          </a:blip>
          <a:tile tx="0" ty="0" sx="100000" sy="100000" flip="none" algn="tl"/>
        </a:blipFill>
      </dgm:spPr>
      <dgm:t>
        <a:bodyPr vert="vert270"/>
        <a:lstStyle/>
        <a:p>
          <a:r>
            <a:rPr lang="kk-KZ" sz="2000" b="1" dirty="0">
              <a:latin typeface="Times New Roman" pitchFamily="18" charset="0"/>
              <a:cs typeface="Times New Roman" pitchFamily="18" charset="0"/>
            </a:rPr>
            <a:t>Тіршілік үшін күрес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EE0545D4-9CE8-4423-95E0-C9DDE8FDD92A}" type="parTrans" cxnId="{19C71C4F-C540-48AE-BA1F-EEBFB90B902A}">
      <dgm:prSet/>
      <dgm:spPr/>
      <dgm:t>
        <a:bodyPr/>
        <a:lstStyle/>
        <a:p>
          <a:endParaRPr lang="ru-RU"/>
        </a:p>
      </dgm:t>
    </dgm:pt>
    <dgm:pt modelId="{EB00A9FC-F864-4B23-82AC-5A6E2C278040}" type="sibTrans" cxnId="{19C71C4F-C540-48AE-BA1F-EEBFB90B902A}">
      <dgm:prSet/>
      <dgm:spPr/>
      <dgm:t>
        <a:bodyPr/>
        <a:lstStyle/>
        <a:p>
          <a:endParaRPr lang="ru-RU"/>
        </a:p>
      </dgm:t>
    </dgm:pt>
    <dgm:pt modelId="{4E857771-3809-46EB-8FBD-BF6399CB10A7}">
      <dgm:prSet phldrT="[Текст]" custT="1"/>
      <dgm:spPr>
        <a:blipFill rotWithShape="0">
          <a:blip xmlns:r="http://schemas.openxmlformats.org/officeDocument/2006/relationships" r:embed="rId1">
            <a:duotone>
              <a:prstClr val="black"/>
              <a:schemeClr val="accent2">
                <a:tint val="45000"/>
                <a:satMod val="400000"/>
              </a:schemeClr>
            </a:duotone>
          </a:blip>
          <a:tile tx="0" ty="0" sx="100000" sy="100000" flip="none" algn="tl"/>
        </a:blipFill>
      </dgm:spPr>
      <dgm:t>
        <a:bodyPr vert="vert270"/>
        <a:lstStyle/>
        <a:p>
          <a:r>
            <a:rPr lang="kk-KZ" sz="2000" b="1" dirty="0">
              <a:latin typeface="Times New Roman" pitchFamily="18" charset="0"/>
              <a:cs typeface="Times New Roman" pitchFamily="18" charset="0"/>
            </a:rPr>
            <a:t>Тұқым қуалайтын өзгергіштік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D5213FC7-B648-4458-B449-0F4CE9218D76}" type="parTrans" cxnId="{D1E26AC3-CB39-42F6-91FD-827E03610BE3}">
      <dgm:prSet/>
      <dgm:spPr/>
      <dgm:t>
        <a:bodyPr/>
        <a:lstStyle/>
        <a:p>
          <a:endParaRPr lang="ru-RU"/>
        </a:p>
      </dgm:t>
    </dgm:pt>
    <dgm:pt modelId="{3A5193D0-A370-46FB-9543-19FC376FADED}" type="sibTrans" cxnId="{D1E26AC3-CB39-42F6-91FD-827E03610BE3}">
      <dgm:prSet/>
      <dgm:spPr/>
      <dgm:t>
        <a:bodyPr/>
        <a:lstStyle/>
        <a:p>
          <a:endParaRPr lang="ru-RU"/>
        </a:p>
      </dgm:t>
    </dgm:pt>
    <dgm:pt modelId="{60D2963C-0E14-4BF6-81BF-EE6E0068C190}">
      <dgm:prSet phldrT="[Текст]" custT="1"/>
      <dgm:spPr>
        <a:noFill/>
      </dgm:spPr>
      <dgm:t>
        <a:bodyPr/>
        <a:lstStyle/>
        <a:p>
          <a:r>
            <a:rPr lang="kk-KZ" sz="2000" b="1" dirty="0">
              <a:latin typeface="Times New Roman" pitchFamily="18" charset="0"/>
              <a:cs typeface="Times New Roman" pitchFamily="18" charset="0"/>
            </a:rPr>
            <a:t>Әлеуметтік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16B11CC8-E729-4C57-A8A3-4B75F6C41B5B}" type="parTrans" cxnId="{7F2FCC5C-5FEC-496E-A537-75915DA235CB}">
      <dgm:prSet/>
      <dgm:spPr/>
      <dgm:t>
        <a:bodyPr/>
        <a:lstStyle/>
        <a:p>
          <a:endParaRPr lang="ru-RU"/>
        </a:p>
      </dgm:t>
    </dgm:pt>
    <dgm:pt modelId="{1ECA5E32-437B-43A1-A722-F5E66DEBD457}" type="sibTrans" cxnId="{7F2FCC5C-5FEC-496E-A537-75915DA235CB}">
      <dgm:prSet/>
      <dgm:spPr/>
      <dgm:t>
        <a:bodyPr/>
        <a:lstStyle/>
        <a:p>
          <a:endParaRPr lang="ru-RU"/>
        </a:p>
      </dgm:t>
    </dgm:pt>
    <dgm:pt modelId="{1A8805AC-6369-4DA8-BC1C-616B72ADE370}">
      <dgm:prSet phldrT="[Текст]" custT="1"/>
      <dgm:spPr>
        <a:blipFill rotWithShape="0">
          <a:blip xmlns:r="http://schemas.openxmlformats.org/officeDocument/2006/relationships" r:embed="rId1">
            <a:duotone>
              <a:prstClr val="black"/>
              <a:schemeClr val="accent6">
                <a:tint val="45000"/>
                <a:satMod val="400000"/>
              </a:schemeClr>
            </a:duotone>
          </a:blip>
          <a:tile tx="0" ty="0" sx="100000" sy="100000" flip="none" algn="tl"/>
        </a:blipFill>
      </dgm:spPr>
      <dgm:t>
        <a:bodyPr vert="vert270"/>
        <a:lstStyle/>
        <a:p>
          <a:r>
            <a:rPr lang="kk-KZ" sz="2000" b="1" dirty="0">
              <a:latin typeface="Times New Roman" pitchFamily="18" charset="0"/>
              <a:cs typeface="Times New Roman" pitchFamily="18" charset="0"/>
            </a:rPr>
            <a:t>Еңбек әрекеті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093302CB-77B9-45FA-8FDD-DA4D3BFE56BB}" type="parTrans" cxnId="{52E7F241-9705-4FA2-BDFE-F223CF86927C}">
      <dgm:prSet/>
      <dgm:spPr/>
      <dgm:t>
        <a:bodyPr/>
        <a:lstStyle/>
        <a:p>
          <a:endParaRPr lang="ru-RU"/>
        </a:p>
      </dgm:t>
    </dgm:pt>
    <dgm:pt modelId="{9D6672CF-5CB1-41F2-9968-FCB4130A10ED}" type="sibTrans" cxnId="{52E7F241-9705-4FA2-BDFE-F223CF86927C}">
      <dgm:prSet/>
      <dgm:spPr/>
      <dgm:t>
        <a:bodyPr/>
        <a:lstStyle/>
        <a:p>
          <a:endParaRPr lang="ru-RU"/>
        </a:p>
      </dgm:t>
    </dgm:pt>
    <dgm:pt modelId="{A35C33F2-7007-42E6-ADB7-B3371DB02A62}">
      <dgm:prSet custT="1"/>
      <dgm:spPr>
        <a:blipFill rotWithShape="0">
          <a:blip xmlns:r="http://schemas.openxmlformats.org/officeDocument/2006/relationships" r:embed="rId1">
            <a:duotone>
              <a:prstClr val="black"/>
              <a:schemeClr val="accent2">
                <a:tint val="45000"/>
                <a:satMod val="400000"/>
              </a:schemeClr>
            </a:duotone>
          </a:blip>
          <a:tile tx="0" ty="0" sx="100000" sy="100000" flip="none" algn="tl"/>
        </a:blipFill>
      </dgm:spPr>
      <dgm:t>
        <a:bodyPr vert="vert270"/>
        <a:lstStyle/>
        <a:p>
          <a:r>
            <a:rPr lang="kk-KZ" sz="2000" b="1" dirty="0">
              <a:latin typeface="Times New Roman" pitchFamily="18" charset="0"/>
              <a:cs typeface="Times New Roman" pitchFamily="18" charset="0"/>
            </a:rPr>
            <a:t>Табиғи сұрыпталу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075DB357-5407-4D99-9F94-F514304D978A}" type="parTrans" cxnId="{B287ADAF-FE8B-483B-BAD7-3EFB7C7C91FE}">
      <dgm:prSet/>
      <dgm:spPr/>
      <dgm:t>
        <a:bodyPr/>
        <a:lstStyle/>
        <a:p>
          <a:endParaRPr lang="ru-RU"/>
        </a:p>
      </dgm:t>
    </dgm:pt>
    <dgm:pt modelId="{CD9E2A1A-2E72-47F9-AE00-F806217CBD15}" type="sibTrans" cxnId="{B287ADAF-FE8B-483B-BAD7-3EFB7C7C91FE}">
      <dgm:prSet/>
      <dgm:spPr/>
      <dgm:t>
        <a:bodyPr/>
        <a:lstStyle/>
        <a:p>
          <a:endParaRPr lang="ru-RU"/>
        </a:p>
      </dgm:t>
    </dgm:pt>
    <dgm:pt modelId="{35928761-DEAA-4E73-BE3B-89BC63AF2939}">
      <dgm:prSet custT="1"/>
      <dgm:spPr>
        <a:blipFill rotWithShape="0">
          <a:blip xmlns:r="http://schemas.openxmlformats.org/officeDocument/2006/relationships" r:embed="rId1">
            <a:duotone>
              <a:prstClr val="black"/>
              <a:schemeClr val="accent6">
                <a:tint val="45000"/>
                <a:satMod val="400000"/>
              </a:schemeClr>
            </a:duotone>
          </a:blip>
          <a:tile tx="0" ty="0" sx="100000" sy="100000" flip="none" algn="tl"/>
        </a:blipFill>
      </dgm:spPr>
      <dgm:t>
        <a:bodyPr vert="vert270"/>
        <a:lstStyle/>
        <a:p>
          <a:r>
            <a:rPr lang="kk-KZ" sz="2000" b="1" dirty="0">
              <a:latin typeface="Times New Roman" pitchFamily="18" charset="0"/>
              <a:cs typeface="Times New Roman" pitchFamily="18" charset="0"/>
            </a:rPr>
            <a:t>Ақыл-ой, сана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F52AC181-81C5-4EE3-A56E-C86C10CFF0E9}" type="parTrans" cxnId="{03AAF8DC-BDA7-4B65-9428-4587A0729C9A}">
      <dgm:prSet/>
      <dgm:spPr/>
      <dgm:t>
        <a:bodyPr/>
        <a:lstStyle/>
        <a:p>
          <a:endParaRPr lang="ru-RU"/>
        </a:p>
      </dgm:t>
    </dgm:pt>
    <dgm:pt modelId="{E2120013-4F39-4DC6-AF56-A97A2785FDD3}" type="sibTrans" cxnId="{03AAF8DC-BDA7-4B65-9428-4587A0729C9A}">
      <dgm:prSet/>
      <dgm:spPr/>
      <dgm:t>
        <a:bodyPr/>
        <a:lstStyle/>
        <a:p>
          <a:endParaRPr lang="ru-RU"/>
        </a:p>
      </dgm:t>
    </dgm:pt>
    <dgm:pt modelId="{1BF81484-AB3F-4C6C-8DCE-5328BEF8067C}">
      <dgm:prSet custT="1"/>
      <dgm:spPr>
        <a:blipFill rotWithShape="0">
          <a:blip xmlns:r="http://schemas.openxmlformats.org/officeDocument/2006/relationships" r:embed="rId1">
            <a:duotone>
              <a:prstClr val="black"/>
              <a:schemeClr val="accent6">
                <a:tint val="45000"/>
                <a:satMod val="400000"/>
              </a:schemeClr>
            </a:duotone>
          </a:blip>
          <a:tile tx="0" ty="0" sx="100000" sy="100000" flip="none" algn="tl"/>
        </a:blipFill>
      </dgm:spPr>
      <dgm:t>
        <a:bodyPr vert="vert270"/>
        <a:lstStyle/>
        <a:p>
          <a:r>
            <a:rPr lang="kk-KZ" sz="2000" b="1" dirty="0">
              <a:latin typeface="Times New Roman" pitchFamily="18" charset="0"/>
              <a:cs typeface="Times New Roman" pitchFamily="18" charset="0"/>
            </a:rPr>
            <a:t>сөз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F4638FE1-8FEB-41F1-9034-CB9A664C47B4}" type="parTrans" cxnId="{3E02709D-DA8E-4199-8CB3-3A5DFCDE268A}">
      <dgm:prSet/>
      <dgm:spPr/>
      <dgm:t>
        <a:bodyPr/>
        <a:lstStyle/>
        <a:p>
          <a:endParaRPr lang="ru-RU"/>
        </a:p>
      </dgm:t>
    </dgm:pt>
    <dgm:pt modelId="{58AFC8CD-95BB-49D2-A9E3-96B1092163D9}" type="sibTrans" cxnId="{3E02709D-DA8E-4199-8CB3-3A5DFCDE268A}">
      <dgm:prSet/>
      <dgm:spPr/>
      <dgm:t>
        <a:bodyPr/>
        <a:lstStyle/>
        <a:p>
          <a:endParaRPr lang="ru-RU"/>
        </a:p>
      </dgm:t>
    </dgm:pt>
    <dgm:pt modelId="{320C3465-24B1-4830-BBF4-487B446C13AA}">
      <dgm:prSet custT="1"/>
      <dgm:spPr>
        <a:blipFill rotWithShape="0">
          <a:blip xmlns:r="http://schemas.openxmlformats.org/officeDocument/2006/relationships" r:embed="rId1">
            <a:duotone>
              <a:prstClr val="black"/>
              <a:schemeClr val="accent6">
                <a:tint val="45000"/>
                <a:satMod val="400000"/>
              </a:schemeClr>
            </a:duotone>
          </a:blip>
          <a:tile tx="0" ty="0" sx="100000" sy="100000" flip="none" algn="tl"/>
        </a:blipFill>
      </dgm:spPr>
      <dgm:t>
        <a:bodyPr vert="vert270"/>
        <a:lstStyle/>
        <a:p>
          <a:r>
            <a:rPr lang="kk-KZ" sz="2000" b="1" dirty="0">
              <a:latin typeface="Times New Roman" pitchFamily="18" charset="0"/>
              <a:cs typeface="Times New Roman" pitchFamily="18" charset="0"/>
            </a:rPr>
            <a:t>Қоғамдық сипат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A079B056-0B6E-45B6-BD42-7C6F9AE91AED}" type="parTrans" cxnId="{05790A5F-3AD6-44DE-800E-0E7F4B88B875}">
      <dgm:prSet/>
      <dgm:spPr/>
      <dgm:t>
        <a:bodyPr/>
        <a:lstStyle/>
        <a:p>
          <a:endParaRPr lang="ru-RU"/>
        </a:p>
      </dgm:t>
    </dgm:pt>
    <dgm:pt modelId="{5A4BA7E2-EE0D-4E90-A535-ED2395960401}" type="sibTrans" cxnId="{05790A5F-3AD6-44DE-800E-0E7F4B88B875}">
      <dgm:prSet/>
      <dgm:spPr/>
      <dgm:t>
        <a:bodyPr/>
        <a:lstStyle/>
        <a:p>
          <a:endParaRPr lang="ru-RU"/>
        </a:p>
      </dgm:t>
    </dgm:pt>
    <dgm:pt modelId="{D50DFB97-C9C9-4585-B56B-3242B2B316DE}" type="pres">
      <dgm:prSet presAssocID="{94A768B8-3193-4A7E-823D-2527230F760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AAD197D-1CA5-40E0-9975-0D465EF9433B}" type="pres">
      <dgm:prSet presAssocID="{B523D03D-98DD-49C9-B9C7-0B345E04A5BB}" presName="hierRoot1" presStyleCnt="0"/>
      <dgm:spPr/>
    </dgm:pt>
    <dgm:pt modelId="{5890344F-5560-4190-85C2-84F9E8D22FD2}" type="pres">
      <dgm:prSet presAssocID="{B523D03D-98DD-49C9-B9C7-0B345E04A5BB}" presName="composite" presStyleCnt="0"/>
      <dgm:spPr/>
    </dgm:pt>
    <dgm:pt modelId="{AC6F7C68-2A10-4356-A01C-5324201F4D2A}" type="pres">
      <dgm:prSet presAssocID="{B523D03D-98DD-49C9-B9C7-0B345E04A5BB}" presName="background" presStyleLbl="node0" presStyleIdx="0" presStyleCnt="1"/>
      <dgm:spPr/>
    </dgm:pt>
    <dgm:pt modelId="{643A2D8F-1407-4FAB-82B4-4E531F66BD4D}" type="pres">
      <dgm:prSet presAssocID="{B523D03D-98DD-49C9-B9C7-0B345E04A5BB}" presName="text" presStyleLbl="fgAcc0" presStyleIdx="0" presStyleCnt="1" custScaleX="2521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F70B93-40E2-4CD4-A118-DF3AC6DA78FA}" type="pres">
      <dgm:prSet presAssocID="{B523D03D-98DD-49C9-B9C7-0B345E04A5BB}" presName="hierChild2" presStyleCnt="0"/>
      <dgm:spPr/>
    </dgm:pt>
    <dgm:pt modelId="{4DA4828B-60AF-4152-B3BD-869E6905A151}" type="pres">
      <dgm:prSet presAssocID="{A6140330-D626-4931-8F6B-89FF8A84C60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24513F14-E056-433F-B9FC-6717EE683C49}" type="pres">
      <dgm:prSet presAssocID="{F8EBE330-CF8B-4A28-B6B7-F76FEA15C20E}" presName="hierRoot2" presStyleCnt="0"/>
      <dgm:spPr/>
    </dgm:pt>
    <dgm:pt modelId="{BB52F4C7-020A-4C6F-A791-1DC924281C51}" type="pres">
      <dgm:prSet presAssocID="{F8EBE330-CF8B-4A28-B6B7-F76FEA15C20E}" presName="composite2" presStyleCnt="0"/>
      <dgm:spPr/>
    </dgm:pt>
    <dgm:pt modelId="{FA8935DB-5275-4E9F-873F-86EEC9A86B1D}" type="pres">
      <dgm:prSet presAssocID="{F8EBE330-CF8B-4A28-B6B7-F76FEA15C20E}" presName="background2" presStyleLbl="node2" presStyleIdx="0" presStyleCnt="2"/>
      <dgm:spPr/>
    </dgm:pt>
    <dgm:pt modelId="{C63D10FB-2C1F-4600-A1DE-E6871450DEC6}" type="pres">
      <dgm:prSet presAssocID="{F8EBE330-CF8B-4A28-B6B7-F76FEA15C20E}" presName="text2" presStyleLbl="fgAcc2" presStyleIdx="0" presStyleCnt="2" custScaleX="1881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170687-4137-400A-A2E5-61B8FCFA752F}" type="pres">
      <dgm:prSet presAssocID="{F8EBE330-CF8B-4A28-B6B7-F76FEA15C20E}" presName="hierChild3" presStyleCnt="0"/>
      <dgm:spPr/>
    </dgm:pt>
    <dgm:pt modelId="{A62D7ACB-EDCA-4528-981F-216225EBCB68}" type="pres">
      <dgm:prSet presAssocID="{EE0545D4-9CE8-4423-95E0-C9DDE8FDD92A}" presName="Name17" presStyleLbl="parChTrans1D3" presStyleIdx="0" presStyleCnt="7"/>
      <dgm:spPr/>
      <dgm:t>
        <a:bodyPr/>
        <a:lstStyle/>
        <a:p>
          <a:endParaRPr lang="ru-RU"/>
        </a:p>
      </dgm:t>
    </dgm:pt>
    <dgm:pt modelId="{F7403FF9-14F3-4F15-969D-249F641D438F}" type="pres">
      <dgm:prSet presAssocID="{27DE5A3E-06DC-4298-91F0-3026A226CF6D}" presName="hierRoot3" presStyleCnt="0"/>
      <dgm:spPr/>
    </dgm:pt>
    <dgm:pt modelId="{AEDBC342-8310-41F2-8AD8-8F50BAC41F42}" type="pres">
      <dgm:prSet presAssocID="{27DE5A3E-06DC-4298-91F0-3026A226CF6D}" presName="composite3" presStyleCnt="0"/>
      <dgm:spPr/>
    </dgm:pt>
    <dgm:pt modelId="{609B40EE-2571-4F55-9A86-65CF1620CE1E}" type="pres">
      <dgm:prSet presAssocID="{27DE5A3E-06DC-4298-91F0-3026A226CF6D}" presName="background3" presStyleLbl="node3" presStyleIdx="0" presStyleCnt="7"/>
      <dgm:spPr/>
    </dgm:pt>
    <dgm:pt modelId="{CE1DFB63-23DB-4E95-80BC-A8150582CBD9}" type="pres">
      <dgm:prSet presAssocID="{27DE5A3E-06DC-4298-91F0-3026A226CF6D}" presName="text3" presStyleLbl="fgAcc3" presStyleIdx="0" presStyleCnt="7" custScaleY="4045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EF0285-CE23-4FE6-A213-64D36EA0CC08}" type="pres">
      <dgm:prSet presAssocID="{27DE5A3E-06DC-4298-91F0-3026A226CF6D}" presName="hierChild4" presStyleCnt="0"/>
      <dgm:spPr/>
    </dgm:pt>
    <dgm:pt modelId="{698DCBF6-DC86-473B-B529-FD1881D247D1}" type="pres">
      <dgm:prSet presAssocID="{D5213FC7-B648-4458-B449-0F4CE9218D76}" presName="Name17" presStyleLbl="parChTrans1D3" presStyleIdx="1" presStyleCnt="7"/>
      <dgm:spPr/>
      <dgm:t>
        <a:bodyPr/>
        <a:lstStyle/>
        <a:p>
          <a:endParaRPr lang="ru-RU"/>
        </a:p>
      </dgm:t>
    </dgm:pt>
    <dgm:pt modelId="{7892E5C1-837E-42F8-A841-214BF89B65EA}" type="pres">
      <dgm:prSet presAssocID="{4E857771-3809-46EB-8FBD-BF6399CB10A7}" presName="hierRoot3" presStyleCnt="0"/>
      <dgm:spPr/>
    </dgm:pt>
    <dgm:pt modelId="{4D54A0F5-3DE3-4E37-BC39-C41FB8455AB8}" type="pres">
      <dgm:prSet presAssocID="{4E857771-3809-46EB-8FBD-BF6399CB10A7}" presName="composite3" presStyleCnt="0"/>
      <dgm:spPr/>
    </dgm:pt>
    <dgm:pt modelId="{AC8805A3-F77C-4140-977F-C2735DC84DAC}" type="pres">
      <dgm:prSet presAssocID="{4E857771-3809-46EB-8FBD-BF6399CB10A7}" presName="background3" presStyleLbl="node3" presStyleIdx="1" presStyleCnt="7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</dgm:pt>
    <dgm:pt modelId="{92F4FA0F-B937-45CD-9A50-444C7E7A2A16}" type="pres">
      <dgm:prSet presAssocID="{4E857771-3809-46EB-8FBD-BF6399CB10A7}" presName="text3" presStyleLbl="fgAcc3" presStyleIdx="1" presStyleCnt="7" custScaleY="3973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C9E47F-6915-4712-9550-D2F7D195FA48}" type="pres">
      <dgm:prSet presAssocID="{4E857771-3809-46EB-8FBD-BF6399CB10A7}" presName="hierChild4" presStyleCnt="0"/>
      <dgm:spPr/>
    </dgm:pt>
    <dgm:pt modelId="{B95D3202-78D3-42B5-871A-05AECB9A8E6D}" type="pres">
      <dgm:prSet presAssocID="{075DB357-5407-4D99-9F94-F514304D978A}" presName="Name17" presStyleLbl="parChTrans1D3" presStyleIdx="2" presStyleCnt="7"/>
      <dgm:spPr/>
      <dgm:t>
        <a:bodyPr/>
        <a:lstStyle/>
        <a:p>
          <a:endParaRPr lang="ru-RU"/>
        </a:p>
      </dgm:t>
    </dgm:pt>
    <dgm:pt modelId="{32FBEB0C-F8CF-4A40-8DF8-E90EF7699A19}" type="pres">
      <dgm:prSet presAssocID="{A35C33F2-7007-42E6-ADB7-B3371DB02A62}" presName="hierRoot3" presStyleCnt="0"/>
      <dgm:spPr/>
    </dgm:pt>
    <dgm:pt modelId="{25AAA924-CBA3-4D5E-BE5F-8D871A15081A}" type="pres">
      <dgm:prSet presAssocID="{A35C33F2-7007-42E6-ADB7-B3371DB02A62}" presName="composite3" presStyleCnt="0"/>
      <dgm:spPr/>
    </dgm:pt>
    <dgm:pt modelId="{A280F6F2-F8EF-49D5-A128-68E7148C1D65}" type="pres">
      <dgm:prSet presAssocID="{A35C33F2-7007-42E6-ADB7-B3371DB02A62}" presName="background3" presStyleLbl="node3" presStyleIdx="2" presStyleCnt="7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</dgm:pt>
    <dgm:pt modelId="{0F6B5731-C78E-4B38-A00C-4702986844A3}" type="pres">
      <dgm:prSet presAssocID="{A35C33F2-7007-42E6-ADB7-B3371DB02A62}" presName="text3" presStyleLbl="fgAcc3" presStyleIdx="2" presStyleCnt="7" custScaleX="83829" custScaleY="405884" custLinFactNeighborX="-500" custLinFactNeighborY="57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86AFBA-04D0-444B-AFA9-18ECAC699124}" type="pres">
      <dgm:prSet presAssocID="{A35C33F2-7007-42E6-ADB7-B3371DB02A62}" presName="hierChild4" presStyleCnt="0"/>
      <dgm:spPr/>
    </dgm:pt>
    <dgm:pt modelId="{46784C31-094C-4029-BF4A-B2378B960DE4}" type="pres">
      <dgm:prSet presAssocID="{16B11CC8-E729-4C57-A8A3-4B75F6C41B5B}" presName="Name10" presStyleLbl="parChTrans1D2" presStyleIdx="1" presStyleCnt="2"/>
      <dgm:spPr/>
      <dgm:t>
        <a:bodyPr/>
        <a:lstStyle/>
        <a:p>
          <a:endParaRPr lang="ru-RU"/>
        </a:p>
      </dgm:t>
    </dgm:pt>
    <dgm:pt modelId="{06AD74E0-967C-48D7-A59D-22DC085A7DA5}" type="pres">
      <dgm:prSet presAssocID="{60D2963C-0E14-4BF6-81BF-EE6E0068C190}" presName="hierRoot2" presStyleCnt="0"/>
      <dgm:spPr/>
    </dgm:pt>
    <dgm:pt modelId="{09AFB4F5-CA20-4103-AEE5-6D2D18E77720}" type="pres">
      <dgm:prSet presAssocID="{60D2963C-0E14-4BF6-81BF-EE6E0068C190}" presName="composite2" presStyleCnt="0"/>
      <dgm:spPr/>
    </dgm:pt>
    <dgm:pt modelId="{2F1A8D9F-1976-4FF4-BBA4-6F98F1FDA88E}" type="pres">
      <dgm:prSet presAssocID="{60D2963C-0E14-4BF6-81BF-EE6E0068C190}" presName="background2" presStyleLbl="node2" presStyleIdx="1" presStyleCnt="2"/>
      <dgm:spPr/>
    </dgm:pt>
    <dgm:pt modelId="{CDEEBF11-63AA-4375-B1ED-145E35144DB5}" type="pres">
      <dgm:prSet presAssocID="{60D2963C-0E14-4BF6-81BF-EE6E0068C190}" presName="text2" presStyleLbl="fgAcc2" presStyleIdx="1" presStyleCnt="2" custScaleX="1792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989035-CF9F-4FF9-8DCE-7C10B346EF5A}" type="pres">
      <dgm:prSet presAssocID="{60D2963C-0E14-4BF6-81BF-EE6E0068C190}" presName="hierChild3" presStyleCnt="0"/>
      <dgm:spPr/>
    </dgm:pt>
    <dgm:pt modelId="{A1208E2F-83A7-4C7B-8A5D-D4B062DCC765}" type="pres">
      <dgm:prSet presAssocID="{093302CB-77B9-45FA-8FDD-DA4D3BFE56BB}" presName="Name17" presStyleLbl="parChTrans1D3" presStyleIdx="3" presStyleCnt="7"/>
      <dgm:spPr/>
      <dgm:t>
        <a:bodyPr/>
        <a:lstStyle/>
        <a:p>
          <a:endParaRPr lang="ru-RU"/>
        </a:p>
      </dgm:t>
    </dgm:pt>
    <dgm:pt modelId="{5B5EF736-B450-4B6E-86F4-4A1253766109}" type="pres">
      <dgm:prSet presAssocID="{1A8805AC-6369-4DA8-BC1C-616B72ADE370}" presName="hierRoot3" presStyleCnt="0"/>
      <dgm:spPr/>
    </dgm:pt>
    <dgm:pt modelId="{900C3106-3772-48FA-B130-E9E8E29CA62C}" type="pres">
      <dgm:prSet presAssocID="{1A8805AC-6369-4DA8-BC1C-616B72ADE370}" presName="composite3" presStyleCnt="0"/>
      <dgm:spPr/>
    </dgm:pt>
    <dgm:pt modelId="{C8D6AA97-D046-4DB7-B40E-A174C75715F7}" type="pres">
      <dgm:prSet presAssocID="{1A8805AC-6369-4DA8-BC1C-616B72ADE370}" presName="background3" presStyleLbl="node3" presStyleIdx="3" presStyleCnt="7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</dgm:pt>
    <dgm:pt modelId="{9B343309-233C-4F56-8C62-764C2AE587F9}" type="pres">
      <dgm:prSet presAssocID="{1A8805AC-6369-4DA8-BC1C-616B72ADE370}" presName="text3" presStyleLbl="fgAcc3" presStyleIdx="3" presStyleCnt="7" custScaleY="4017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3ABA71-2DBD-4562-9CC3-FE3C21421EA3}" type="pres">
      <dgm:prSet presAssocID="{1A8805AC-6369-4DA8-BC1C-616B72ADE370}" presName="hierChild4" presStyleCnt="0"/>
      <dgm:spPr/>
    </dgm:pt>
    <dgm:pt modelId="{F2282FF0-97BD-4AD4-903C-DF8E879473A7}" type="pres">
      <dgm:prSet presAssocID="{F52AC181-81C5-4EE3-A56E-C86C10CFF0E9}" presName="Name17" presStyleLbl="parChTrans1D3" presStyleIdx="4" presStyleCnt="7"/>
      <dgm:spPr/>
      <dgm:t>
        <a:bodyPr/>
        <a:lstStyle/>
        <a:p>
          <a:endParaRPr lang="ru-RU"/>
        </a:p>
      </dgm:t>
    </dgm:pt>
    <dgm:pt modelId="{2B6BC61C-5725-48CD-8830-CB733DBE850A}" type="pres">
      <dgm:prSet presAssocID="{35928761-DEAA-4E73-BE3B-89BC63AF2939}" presName="hierRoot3" presStyleCnt="0"/>
      <dgm:spPr/>
    </dgm:pt>
    <dgm:pt modelId="{C9CB4239-ACC6-4250-8527-6D5077D99F64}" type="pres">
      <dgm:prSet presAssocID="{35928761-DEAA-4E73-BE3B-89BC63AF2939}" presName="composite3" presStyleCnt="0"/>
      <dgm:spPr/>
    </dgm:pt>
    <dgm:pt modelId="{27699211-690C-4687-ABB0-0E53CE13FA92}" type="pres">
      <dgm:prSet presAssocID="{35928761-DEAA-4E73-BE3B-89BC63AF2939}" presName="background3" presStyleLbl="node3" presStyleIdx="4" presStyleCnt="7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</dgm:pt>
    <dgm:pt modelId="{A4CC94AC-C193-465A-81D8-44C3EDA365F3}" type="pres">
      <dgm:prSet presAssocID="{35928761-DEAA-4E73-BE3B-89BC63AF2939}" presName="text3" presStyleLbl="fgAcc3" presStyleIdx="4" presStyleCnt="7" custScaleX="61271" custScaleY="3947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99A576-F3E9-4C3D-B3D8-D887FFF72A36}" type="pres">
      <dgm:prSet presAssocID="{35928761-DEAA-4E73-BE3B-89BC63AF2939}" presName="hierChild4" presStyleCnt="0"/>
      <dgm:spPr/>
    </dgm:pt>
    <dgm:pt modelId="{77B870D2-C2D9-4B03-B336-B8500980B8C2}" type="pres">
      <dgm:prSet presAssocID="{F4638FE1-8FEB-41F1-9034-CB9A664C47B4}" presName="Name17" presStyleLbl="parChTrans1D3" presStyleIdx="5" presStyleCnt="7"/>
      <dgm:spPr/>
      <dgm:t>
        <a:bodyPr/>
        <a:lstStyle/>
        <a:p>
          <a:endParaRPr lang="ru-RU"/>
        </a:p>
      </dgm:t>
    </dgm:pt>
    <dgm:pt modelId="{DAAF9B79-0CD2-4C67-AF53-079EE71C087B}" type="pres">
      <dgm:prSet presAssocID="{1BF81484-AB3F-4C6C-8DCE-5328BEF8067C}" presName="hierRoot3" presStyleCnt="0"/>
      <dgm:spPr/>
    </dgm:pt>
    <dgm:pt modelId="{9A5E32D6-3530-4658-8E18-9AE83209F1A0}" type="pres">
      <dgm:prSet presAssocID="{1BF81484-AB3F-4C6C-8DCE-5328BEF8067C}" presName="composite3" presStyleCnt="0"/>
      <dgm:spPr/>
    </dgm:pt>
    <dgm:pt modelId="{D3C9FF01-86DE-4136-8134-5F1D7EFB3E69}" type="pres">
      <dgm:prSet presAssocID="{1BF81484-AB3F-4C6C-8DCE-5328BEF8067C}" presName="background3" presStyleLbl="node3" presStyleIdx="5" presStyleCnt="7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</dgm:pt>
    <dgm:pt modelId="{3F45320D-7995-4773-85E7-8BB7149EA581}" type="pres">
      <dgm:prSet presAssocID="{1BF81484-AB3F-4C6C-8DCE-5328BEF8067C}" presName="text3" presStyleLbl="fgAcc3" presStyleIdx="5" presStyleCnt="7" custScaleX="48745" custScaleY="4042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D209CB-63DA-4E29-9752-0BEAF218EA93}" type="pres">
      <dgm:prSet presAssocID="{1BF81484-AB3F-4C6C-8DCE-5328BEF8067C}" presName="hierChild4" presStyleCnt="0"/>
      <dgm:spPr/>
    </dgm:pt>
    <dgm:pt modelId="{988AD166-86E5-4D00-8B06-17DB7BD985E2}" type="pres">
      <dgm:prSet presAssocID="{A079B056-0B6E-45B6-BD42-7C6F9AE91AED}" presName="Name17" presStyleLbl="parChTrans1D3" presStyleIdx="6" presStyleCnt="7"/>
      <dgm:spPr/>
      <dgm:t>
        <a:bodyPr/>
        <a:lstStyle/>
        <a:p>
          <a:endParaRPr lang="ru-RU"/>
        </a:p>
      </dgm:t>
    </dgm:pt>
    <dgm:pt modelId="{C1830CE7-D561-412D-B0AB-F91F92FA4F7D}" type="pres">
      <dgm:prSet presAssocID="{320C3465-24B1-4830-BBF4-487B446C13AA}" presName="hierRoot3" presStyleCnt="0"/>
      <dgm:spPr/>
    </dgm:pt>
    <dgm:pt modelId="{DDA28B47-4BFF-421D-BE3A-7EEEFD2FD642}" type="pres">
      <dgm:prSet presAssocID="{320C3465-24B1-4830-BBF4-487B446C13AA}" presName="composite3" presStyleCnt="0"/>
      <dgm:spPr/>
    </dgm:pt>
    <dgm:pt modelId="{B1726651-8F36-4249-9A54-F359BA01382C}" type="pres">
      <dgm:prSet presAssocID="{320C3465-24B1-4830-BBF4-487B446C13AA}" presName="background3" presStyleLbl="node3" presStyleIdx="6" presStyleCnt="7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</dgm:pt>
    <dgm:pt modelId="{3D4A91DC-F72D-479A-A0C7-457CAAA597E5}" type="pres">
      <dgm:prSet presAssocID="{320C3465-24B1-4830-BBF4-487B446C13AA}" presName="text3" presStyleLbl="fgAcc3" presStyleIdx="6" presStyleCnt="7" custScaleX="69010" custScaleY="4602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F32C18-883E-41A0-B5AC-265D3AE4B326}" type="pres">
      <dgm:prSet presAssocID="{320C3465-24B1-4830-BBF4-487B446C13AA}" presName="hierChild4" presStyleCnt="0"/>
      <dgm:spPr/>
    </dgm:pt>
  </dgm:ptLst>
  <dgm:cxnLst>
    <dgm:cxn modelId="{7F2FCC5C-5FEC-496E-A537-75915DA235CB}" srcId="{B523D03D-98DD-49C9-B9C7-0B345E04A5BB}" destId="{60D2963C-0E14-4BF6-81BF-EE6E0068C190}" srcOrd="1" destOrd="0" parTransId="{16B11CC8-E729-4C57-A8A3-4B75F6C41B5B}" sibTransId="{1ECA5E32-437B-43A1-A722-F5E66DEBD457}"/>
    <dgm:cxn modelId="{A2F2C31B-11DE-411E-8E0D-EA5C9E83085F}" type="presOf" srcId="{16B11CC8-E729-4C57-A8A3-4B75F6C41B5B}" destId="{46784C31-094C-4029-BF4A-B2378B960DE4}" srcOrd="0" destOrd="0" presId="urn:microsoft.com/office/officeart/2005/8/layout/hierarchy1"/>
    <dgm:cxn modelId="{C8A718F7-8B1E-46B1-9097-9F3D3FFE94BD}" type="presOf" srcId="{1BF81484-AB3F-4C6C-8DCE-5328BEF8067C}" destId="{3F45320D-7995-4773-85E7-8BB7149EA581}" srcOrd="0" destOrd="0" presId="urn:microsoft.com/office/officeart/2005/8/layout/hierarchy1"/>
    <dgm:cxn modelId="{267FCD23-3BFA-4BA5-ABE2-B1A17897AF3B}" type="presOf" srcId="{D5213FC7-B648-4458-B449-0F4CE9218D76}" destId="{698DCBF6-DC86-473B-B529-FD1881D247D1}" srcOrd="0" destOrd="0" presId="urn:microsoft.com/office/officeart/2005/8/layout/hierarchy1"/>
    <dgm:cxn modelId="{D1E26AC3-CB39-42F6-91FD-827E03610BE3}" srcId="{F8EBE330-CF8B-4A28-B6B7-F76FEA15C20E}" destId="{4E857771-3809-46EB-8FBD-BF6399CB10A7}" srcOrd="1" destOrd="0" parTransId="{D5213FC7-B648-4458-B449-0F4CE9218D76}" sibTransId="{3A5193D0-A370-46FB-9543-19FC376FADED}"/>
    <dgm:cxn modelId="{03AAF8DC-BDA7-4B65-9428-4587A0729C9A}" srcId="{60D2963C-0E14-4BF6-81BF-EE6E0068C190}" destId="{35928761-DEAA-4E73-BE3B-89BC63AF2939}" srcOrd="1" destOrd="0" parTransId="{F52AC181-81C5-4EE3-A56E-C86C10CFF0E9}" sibTransId="{E2120013-4F39-4DC6-AF56-A97A2785FDD3}"/>
    <dgm:cxn modelId="{CF7A9527-EDBD-4B34-9CB4-A44D7FDCD433}" type="presOf" srcId="{A079B056-0B6E-45B6-BD42-7C6F9AE91AED}" destId="{988AD166-86E5-4D00-8B06-17DB7BD985E2}" srcOrd="0" destOrd="0" presId="urn:microsoft.com/office/officeart/2005/8/layout/hierarchy1"/>
    <dgm:cxn modelId="{507FCB00-D2BD-49A8-A4D3-1B5295BE14C9}" type="presOf" srcId="{4E857771-3809-46EB-8FBD-BF6399CB10A7}" destId="{92F4FA0F-B937-45CD-9A50-444C7E7A2A16}" srcOrd="0" destOrd="0" presId="urn:microsoft.com/office/officeart/2005/8/layout/hierarchy1"/>
    <dgm:cxn modelId="{B6767AF1-26DF-4253-8DBC-3DC1EE679C47}" type="presOf" srcId="{35928761-DEAA-4E73-BE3B-89BC63AF2939}" destId="{A4CC94AC-C193-465A-81D8-44C3EDA365F3}" srcOrd="0" destOrd="0" presId="urn:microsoft.com/office/officeart/2005/8/layout/hierarchy1"/>
    <dgm:cxn modelId="{ACA27E2D-49C4-4972-AF55-10E84EB61E04}" type="presOf" srcId="{27DE5A3E-06DC-4298-91F0-3026A226CF6D}" destId="{CE1DFB63-23DB-4E95-80BC-A8150582CBD9}" srcOrd="0" destOrd="0" presId="urn:microsoft.com/office/officeart/2005/8/layout/hierarchy1"/>
    <dgm:cxn modelId="{B287ADAF-FE8B-483B-BAD7-3EFB7C7C91FE}" srcId="{F8EBE330-CF8B-4A28-B6B7-F76FEA15C20E}" destId="{A35C33F2-7007-42E6-ADB7-B3371DB02A62}" srcOrd="2" destOrd="0" parTransId="{075DB357-5407-4D99-9F94-F514304D978A}" sibTransId="{CD9E2A1A-2E72-47F9-AE00-F806217CBD15}"/>
    <dgm:cxn modelId="{27AE6E42-9A74-45C2-8F5D-C90C96B5C530}" srcId="{B523D03D-98DD-49C9-B9C7-0B345E04A5BB}" destId="{F8EBE330-CF8B-4A28-B6B7-F76FEA15C20E}" srcOrd="0" destOrd="0" parTransId="{A6140330-D626-4931-8F6B-89FF8A84C603}" sibTransId="{0FE72BFB-0D4C-498D-9BC5-BEF57876BD95}"/>
    <dgm:cxn modelId="{CF7CAAF5-DE3D-472F-A774-68FA8235857C}" type="presOf" srcId="{075DB357-5407-4D99-9F94-F514304D978A}" destId="{B95D3202-78D3-42B5-871A-05AECB9A8E6D}" srcOrd="0" destOrd="0" presId="urn:microsoft.com/office/officeart/2005/8/layout/hierarchy1"/>
    <dgm:cxn modelId="{79A3FE51-4C0D-4063-84AB-554EC2AFC2E3}" srcId="{94A768B8-3193-4A7E-823D-2527230F7605}" destId="{B523D03D-98DD-49C9-B9C7-0B345E04A5BB}" srcOrd="0" destOrd="0" parTransId="{94354290-FF10-4401-AF6F-99471F29CB7C}" sibTransId="{B27360E9-5B8D-4D77-AACE-844B74A12D16}"/>
    <dgm:cxn modelId="{05FE3AEB-B15A-4BC7-BE55-B428FBECB9AA}" type="presOf" srcId="{1A8805AC-6369-4DA8-BC1C-616B72ADE370}" destId="{9B343309-233C-4F56-8C62-764C2AE587F9}" srcOrd="0" destOrd="0" presId="urn:microsoft.com/office/officeart/2005/8/layout/hierarchy1"/>
    <dgm:cxn modelId="{67EE75A5-78B8-405F-BAE2-EA9341F2AFCC}" type="presOf" srcId="{60D2963C-0E14-4BF6-81BF-EE6E0068C190}" destId="{CDEEBF11-63AA-4375-B1ED-145E35144DB5}" srcOrd="0" destOrd="0" presId="urn:microsoft.com/office/officeart/2005/8/layout/hierarchy1"/>
    <dgm:cxn modelId="{A12FAD41-D08D-4D0B-8752-0F5A8AD97E2F}" type="presOf" srcId="{F8EBE330-CF8B-4A28-B6B7-F76FEA15C20E}" destId="{C63D10FB-2C1F-4600-A1DE-E6871450DEC6}" srcOrd="0" destOrd="0" presId="urn:microsoft.com/office/officeart/2005/8/layout/hierarchy1"/>
    <dgm:cxn modelId="{B3080E3E-87D0-429B-81AE-6A3779E6BE23}" type="presOf" srcId="{A35C33F2-7007-42E6-ADB7-B3371DB02A62}" destId="{0F6B5731-C78E-4B38-A00C-4702986844A3}" srcOrd="0" destOrd="0" presId="urn:microsoft.com/office/officeart/2005/8/layout/hierarchy1"/>
    <dgm:cxn modelId="{52E7F241-9705-4FA2-BDFE-F223CF86927C}" srcId="{60D2963C-0E14-4BF6-81BF-EE6E0068C190}" destId="{1A8805AC-6369-4DA8-BC1C-616B72ADE370}" srcOrd="0" destOrd="0" parTransId="{093302CB-77B9-45FA-8FDD-DA4D3BFE56BB}" sibTransId="{9D6672CF-5CB1-41F2-9968-FCB4130A10ED}"/>
    <dgm:cxn modelId="{2258846E-2B95-4053-B435-C4698720F1DC}" type="presOf" srcId="{B523D03D-98DD-49C9-B9C7-0B345E04A5BB}" destId="{643A2D8F-1407-4FAB-82B4-4E531F66BD4D}" srcOrd="0" destOrd="0" presId="urn:microsoft.com/office/officeart/2005/8/layout/hierarchy1"/>
    <dgm:cxn modelId="{5B8FDD69-7679-4099-865F-6BAEBA92E0D2}" type="presOf" srcId="{A6140330-D626-4931-8F6B-89FF8A84C603}" destId="{4DA4828B-60AF-4152-B3BD-869E6905A151}" srcOrd="0" destOrd="0" presId="urn:microsoft.com/office/officeart/2005/8/layout/hierarchy1"/>
    <dgm:cxn modelId="{1E8944DB-FDC8-43B5-89FF-336FFFA4965B}" type="presOf" srcId="{093302CB-77B9-45FA-8FDD-DA4D3BFE56BB}" destId="{A1208E2F-83A7-4C7B-8A5D-D4B062DCC765}" srcOrd="0" destOrd="0" presId="urn:microsoft.com/office/officeart/2005/8/layout/hierarchy1"/>
    <dgm:cxn modelId="{05790A5F-3AD6-44DE-800E-0E7F4B88B875}" srcId="{60D2963C-0E14-4BF6-81BF-EE6E0068C190}" destId="{320C3465-24B1-4830-BBF4-487B446C13AA}" srcOrd="3" destOrd="0" parTransId="{A079B056-0B6E-45B6-BD42-7C6F9AE91AED}" sibTransId="{5A4BA7E2-EE0D-4E90-A535-ED2395960401}"/>
    <dgm:cxn modelId="{19C71C4F-C540-48AE-BA1F-EEBFB90B902A}" srcId="{F8EBE330-CF8B-4A28-B6B7-F76FEA15C20E}" destId="{27DE5A3E-06DC-4298-91F0-3026A226CF6D}" srcOrd="0" destOrd="0" parTransId="{EE0545D4-9CE8-4423-95E0-C9DDE8FDD92A}" sibTransId="{EB00A9FC-F864-4B23-82AC-5A6E2C278040}"/>
    <dgm:cxn modelId="{353941BD-B354-4E14-B1AB-48D5916150F6}" type="presOf" srcId="{EE0545D4-9CE8-4423-95E0-C9DDE8FDD92A}" destId="{A62D7ACB-EDCA-4528-981F-216225EBCB68}" srcOrd="0" destOrd="0" presId="urn:microsoft.com/office/officeart/2005/8/layout/hierarchy1"/>
    <dgm:cxn modelId="{F096B948-FF84-4CDB-A44B-139CB2BFD5A5}" type="presOf" srcId="{320C3465-24B1-4830-BBF4-487B446C13AA}" destId="{3D4A91DC-F72D-479A-A0C7-457CAAA597E5}" srcOrd="0" destOrd="0" presId="urn:microsoft.com/office/officeart/2005/8/layout/hierarchy1"/>
    <dgm:cxn modelId="{A06609D6-F1E6-4EBB-87AF-7744CD511821}" type="presOf" srcId="{F52AC181-81C5-4EE3-A56E-C86C10CFF0E9}" destId="{F2282FF0-97BD-4AD4-903C-DF8E879473A7}" srcOrd="0" destOrd="0" presId="urn:microsoft.com/office/officeart/2005/8/layout/hierarchy1"/>
    <dgm:cxn modelId="{C0627595-F576-48B5-9703-6A7239966860}" type="presOf" srcId="{F4638FE1-8FEB-41F1-9034-CB9A664C47B4}" destId="{77B870D2-C2D9-4B03-B336-B8500980B8C2}" srcOrd="0" destOrd="0" presId="urn:microsoft.com/office/officeart/2005/8/layout/hierarchy1"/>
    <dgm:cxn modelId="{3E02709D-DA8E-4199-8CB3-3A5DFCDE268A}" srcId="{60D2963C-0E14-4BF6-81BF-EE6E0068C190}" destId="{1BF81484-AB3F-4C6C-8DCE-5328BEF8067C}" srcOrd="2" destOrd="0" parTransId="{F4638FE1-8FEB-41F1-9034-CB9A664C47B4}" sibTransId="{58AFC8CD-95BB-49D2-A9E3-96B1092163D9}"/>
    <dgm:cxn modelId="{6D3116B7-F7BA-4DDB-8B07-17AEA8CE35B8}" type="presOf" srcId="{94A768B8-3193-4A7E-823D-2527230F7605}" destId="{D50DFB97-C9C9-4585-B56B-3242B2B316DE}" srcOrd="0" destOrd="0" presId="urn:microsoft.com/office/officeart/2005/8/layout/hierarchy1"/>
    <dgm:cxn modelId="{5E45D9ED-1076-4F04-9007-41CB5993E372}" type="presParOf" srcId="{D50DFB97-C9C9-4585-B56B-3242B2B316DE}" destId="{0AAD197D-1CA5-40E0-9975-0D465EF9433B}" srcOrd="0" destOrd="0" presId="urn:microsoft.com/office/officeart/2005/8/layout/hierarchy1"/>
    <dgm:cxn modelId="{9C7D6905-9E2B-4F6D-8C64-652AC6A14F15}" type="presParOf" srcId="{0AAD197D-1CA5-40E0-9975-0D465EF9433B}" destId="{5890344F-5560-4190-85C2-84F9E8D22FD2}" srcOrd="0" destOrd="0" presId="urn:microsoft.com/office/officeart/2005/8/layout/hierarchy1"/>
    <dgm:cxn modelId="{D95308D4-377F-4AE1-93E5-581C9A8637CD}" type="presParOf" srcId="{5890344F-5560-4190-85C2-84F9E8D22FD2}" destId="{AC6F7C68-2A10-4356-A01C-5324201F4D2A}" srcOrd="0" destOrd="0" presId="urn:microsoft.com/office/officeart/2005/8/layout/hierarchy1"/>
    <dgm:cxn modelId="{3AFD0F45-651E-437D-8C2F-497EF34275C5}" type="presParOf" srcId="{5890344F-5560-4190-85C2-84F9E8D22FD2}" destId="{643A2D8F-1407-4FAB-82B4-4E531F66BD4D}" srcOrd="1" destOrd="0" presId="urn:microsoft.com/office/officeart/2005/8/layout/hierarchy1"/>
    <dgm:cxn modelId="{4328E52E-BF22-46D6-94CE-17D72AA4B0CC}" type="presParOf" srcId="{0AAD197D-1CA5-40E0-9975-0D465EF9433B}" destId="{4FF70B93-40E2-4CD4-A118-DF3AC6DA78FA}" srcOrd="1" destOrd="0" presId="urn:microsoft.com/office/officeart/2005/8/layout/hierarchy1"/>
    <dgm:cxn modelId="{681C116B-5590-4C17-94EF-85EBE517E1EC}" type="presParOf" srcId="{4FF70B93-40E2-4CD4-A118-DF3AC6DA78FA}" destId="{4DA4828B-60AF-4152-B3BD-869E6905A151}" srcOrd="0" destOrd="0" presId="urn:microsoft.com/office/officeart/2005/8/layout/hierarchy1"/>
    <dgm:cxn modelId="{F2BDF7E0-AFB3-484D-981A-23AFCF3A0B02}" type="presParOf" srcId="{4FF70B93-40E2-4CD4-A118-DF3AC6DA78FA}" destId="{24513F14-E056-433F-B9FC-6717EE683C49}" srcOrd="1" destOrd="0" presId="urn:microsoft.com/office/officeart/2005/8/layout/hierarchy1"/>
    <dgm:cxn modelId="{2C392475-9611-46AB-8098-301A6F5AB191}" type="presParOf" srcId="{24513F14-E056-433F-B9FC-6717EE683C49}" destId="{BB52F4C7-020A-4C6F-A791-1DC924281C51}" srcOrd="0" destOrd="0" presId="urn:microsoft.com/office/officeart/2005/8/layout/hierarchy1"/>
    <dgm:cxn modelId="{89F9BF5F-D67F-43CF-9D4E-854F90949713}" type="presParOf" srcId="{BB52F4C7-020A-4C6F-A791-1DC924281C51}" destId="{FA8935DB-5275-4E9F-873F-86EEC9A86B1D}" srcOrd="0" destOrd="0" presId="urn:microsoft.com/office/officeart/2005/8/layout/hierarchy1"/>
    <dgm:cxn modelId="{CF72BBE9-6661-4652-8B08-9AD4F0BCEFCD}" type="presParOf" srcId="{BB52F4C7-020A-4C6F-A791-1DC924281C51}" destId="{C63D10FB-2C1F-4600-A1DE-E6871450DEC6}" srcOrd="1" destOrd="0" presId="urn:microsoft.com/office/officeart/2005/8/layout/hierarchy1"/>
    <dgm:cxn modelId="{2A4CECAC-4E80-4E70-8036-27B880A727E8}" type="presParOf" srcId="{24513F14-E056-433F-B9FC-6717EE683C49}" destId="{B4170687-4137-400A-A2E5-61B8FCFA752F}" srcOrd="1" destOrd="0" presId="urn:microsoft.com/office/officeart/2005/8/layout/hierarchy1"/>
    <dgm:cxn modelId="{D785FC15-E17A-41A9-97F6-C9A8E70B186E}" type="presParOf" srcId="{B4170687-4137-400A-A2E5-61B8FCFA752F}" destId="{A62D7ACB-EDCA-4528-981F-216225EBCB68}" srcOrd="0" destOrd="0" presId="urn:microsoft.com/office/officeart/2005/8/layout/hierarchy1"/>
    <dgm:cxn modelId="{CBBE7FB4-FBCA-44E8-8FF0-0C164EFC2D42}" type="presParOf" srcId="{B4170687-4137-400A-A2E5-61B8FCFA752F}" destId="{F7403FF9-14F3-4F15-969D-249F641D438F}" srcOrd="1" destOrd="0" presId="urn:microsoft.com/office/officeart/2005/8/layout/hierarchy1"/>
    <dgm:cxn modelId="{05669386-16AE-4E68-9807-E5107C32457F}" type="presParOf" srcId="{F7403FF9-14F3-4F15-969D-249F641D438F}" destId="{AEDBC342-8310-41F2-8AD8-8F50BAC41F42}" srcOrd="0" destOrd="0" presId="urn:microsoft.com/office/officeart/2005/8/layout/hierarchy1"/>
    <dgm:cxn modelId="{988BBD8E-0CBE-4650-B657-BF43536269C9}" type="presParOf" srcId="{AEDBC342-8310-41F2-8AD8-8F50BAC41F42}" destId="{609B40EE-2571-4F55-9A86-65CF1620CE1E}" srcOrd="0" destOrd="0" presId="urn:microsoft.com/office/officeart/2005/8/layout/hierarchy1"/>
    <dgm:cxn modelId="{75394811-92C4-4EC8-9454-AAC423291DC7}" type="presParOf" srcId="{AEDBC342-8310-41F2-8AD8-8F50BAC41F42}" destId="{CE1DFB63-23DB-4E95-80BC-A8150582CBD9}" srcOrd="1" destOrd="0" presId="urn:microsoft.com/office/officeart/2005/8/layout/hierarchy1"/>
    <dgm:cxn modelId="{32976445-F41C-4DA6-B85E-5F4E64818E7A}" type="presParOf" srcId="{F7403FF9-14F3-4F15-969D-249F641D438F}" destId="{ADEF0285-CE23-4FE6-A213-64D36EA0CC08}" srcOrd="1" destOrd="0" presId="urn:microsoft.com/office/officeart/2005/8/layout/hierarchy1"/>
    <dgm:cxn modelId="{467B65F5-2B3E-475E-9928-6C7947D1C09F}" type="presParOf" srcId="{B4170687-4137-400A-A2E5-61B8FCFA752F}" destId="{698DCBF6-DC86-473B-B529-FD1881D247D1}" srcOrd="2" destOrd="0" presId="urn:microsoft.com/office/officeart/2005/8/layout/hierarchy1"/>
    <dgm:cxn modelId="{EA0FB11B-CB55-477D-AAF2-C05D3CA3BEB5}" type="presParOf" srcId="{B4170687-4137-400A-A2E5-61B8FCFA752F}" destId="{7892E5C1-837E-42F8-A841-214BF89B65EA}" srcOrd="3" destOrd="0" presId="urn:microsoft.com/office/officeart/2005/8/layout/hierarchy1"/>
    <dgm:cxn modelId="{4F93908A-AD75-46D1-BAEF-A6646DFE99FA}" type="presParOf" srcId="{7892E5C1-837E-42F8-A841-214BF89B65EA}" destId="{4D54A0F5-3DE3-4E37-BC39-C41FB8455AB8}" srcOrd="0" destOrd="0" presId="urn:microsoft.com/office/officeart/2005/8/layout/hierarchy1"/>
    <dgm:cxn modelId="{2ECF1D7A-DAE0-460E-8AB3-877AB43FC5C8}" type="presParOf" srcId="{4D54A0F5-3DE3-4E37-BC39-C41FB8455AB8}" destId="{AC8805A3-F77C-4140-977F-C2735DC84DAC}" srcOrd="0" destOrd="0" presId="urn:microsoft.com/office/officeart/2005/8/layout/hierarchy1"/>
    <dgm:cxn modelId="{E5EE9545-26F3-4DE5-9FBC-0C43F85B54DB}" type="presParOf" srcId="{4D54A0F5-3DE3-4E37-BC39-C41FB8455AB8}" destId="{92F4FA0F-B937-45CD-9A50-444C7E7A2A16}" srcOrd="1" destOrd="0" presId="urn:microsoft.com/office/officeart/2005/8/layout/hierarchy1"/>
    <dgm:cxn modelId="{955F0E01-D5F6-4DA8-AEF7-D01E199E4D11}" type="presParOf" srcId="{7892E5C1-837E-42F8-A841-214BF89B65EA}" destId="{2CC9E47F-6915-4712-9550-D2F7D195FA48}" srcOrd="1" destOrd="0" presId="urn:microsoft.com/office/officeart/2005/8/layout/hierarchy1"/>
    <dgm:cxn modelId="{BEB933E9-4FAF-4DEB-BB29-3BBE2F2452DD}" type="presParOf" srcId="{B4170687-4137-400A-A2E5-61B8FCFA752F}" destId="{B95D3202-78D3-42B5-871A-05AECB9A8E6D}" srcOrd="4" destOrd="0" presId="urn:microsoft.com/office/officeart/2005/8/layout/hierarchy1"/>
    <dgm:cxn modelId="{5F7BB26E-E5C2-4EAE-8E0A-42F3A6754769}" type="presParOf" srcId="{B4170687-4137-400A-A2E5-61B8FCFA752F}" destId="{32FBEB0C-F8CF-4A40-8DF8-E90EF7699A19}" srcOrd="5" destOrd="0" presId="urn:microsoft.com/office/officeart/2005/8/layout/hierarchy1"/>
    <dgm:cxn modelId="{F0C3D158-A2C9-44D2-A729-69EDA123CDBF}" type="presParOf" srcId="{32FBEB0C-F8CF-4A40-8DF8-E90EF7699A19}" destId="{25AAA924-CBA3-4D5E-BE5F-8D871A15081A}" srcOrd="0" destOrd="0" presId="urn:microsoft.com/office/officeart/2005/8/layout/hierarchy1"/>
    <dgm:cxn modelId="{3F7F30A7-D6CE-4A77-B541-BAF6DB4431D8}" type="presParOf" srcId="{25AAA924-CBA3-4D5E-BE5F-8D871A15081A}" destId="{A280F6F2-F8EF-49D5-A128-68E7148C1D65}" srcOrd="0" destOrd="0" presId="urn:microsoft.com/office/officeart/2005/8/layout/hierarchy1"/>
    <dgm:cxn modelId="{86EE401A-B0AF-4156-8382-74BA2B74C082}" type="presParOf" srcId="{25AAA924-CBA3-4D5E-BE5F-8D871A15081A}" destId="{0F6B5731-C78E-4B38-A00C-4702986844A3}" srcOrd="1" destOrd="0" presId="urn:microsoft.com/office/officeart/2005/8/layout/hierarchy1"/>
    <dgm:cxn modelId="{DC43D6AA-87E3-46B1-BD16-9C2AC10D7AA2}" type="presParOf" srcId="{32FBEB0C-F8CF-4A40-8DF8-E90EF7699A19}" destId="{C086AFBA-04D0-444B-AFA9-18ECAC699124}" srcOrd="1" destOrd="0" presId="urn:microsoft.com/office/officeart/2005/8/layout/hierarchy1"/>
    <dgm:cxn modelId="{A20915CA-5CC2-4749-BBE1-1B7599170DBD}" type="presParOf" srcId="{4FF70B93-40E2-4CD4-A118-DF3AC6DA78FA}" destId="{46784C31-094C-4029-BF4A-B2378B960DE4}" srcOrd="2" destOrd="0" presId="urn:microsoft.com/office/officeart/2005/8/layout/hierarchy1"/>
    <dgm:cxn modelId="{7F443BE3-CDAC-4708-8DF9-710E75704F32}" type="presParOf" srcId="{4FF70B93-40E2-4CD4-A118-DF3AC6DA78FA}" destId="{06AD74E0-967C-48D7-A59D-22DC085A7DA5}" srcOrd="3" destOrd="0" presId="urn:microsoft.com/office/officeart/2005/8/layout/hierarchy1"/>
    <dgm:cxn modelId="{D67967E7-7BBC-407C-A1E0-521597EA48BC}" type="presParOf" srcId="{06AD74E0-967C-48D7-A59D-22DC085A7DA5}" destId="{09AFB4F5-CA20-4103-AEE5-6D2D18E77720}" srcOrd="0" destOrd="0" presId="urn:microsoft.com/office/officeart/2005/8/layout/hierarchy1"/>
    <dgm:cxn modelId="{4E79B257-7AD3-4B19-8356-644ACEAEECB3}" type="presParOf" srcId="{09AFB4F5-CA20-4103-AEE5-6D2D18E77720}" destId="{2F1A8D9F-1976-4FF4-BBA4-6F98F1FDA88E}" srcOrd="0" destOrd="0" presId="urn:microsoft.com/office/officeart/2005/8/layout/hierarchy1"/>
    <dgm:cxn modelId="{83526B84-5A23-42B8-BD1C-613BB960C0D3}" type="presParOf" srcId="{09AFB4F5-CA20-4103-AEE5-6D2D18E77720}" destId="{CDEEBF11-63AA-4375-B1ED-145E35144DB5}" srcOrd="1" destOrd="0" presId="urn:microsoft.com/office/officeart/2005/8/layout/hierarchy1"/>
    <dgm:cxn modelId="{BE9B8839-6654-4577-A453-DAC91548BDB0}" type="presParOf" srcId="{06AD74E0-967C-48D7-A59D-22DC085A7DA5}" destId="{48989035-CF9F-4FF9-8DCE-7C10B346EF5A}" srcOrd="1" destOrd="0" presId="urn:microsoft.com/office/officeart/2005/8/layout/hierarchy1"/>
    <dgm:cxn modelId="{739A23BA-77B8-497A-BC35-C9B3D83E7B83}" type="presParOf" srcId="{48989035-CF9F-4FF9-8DCE-7C10B346EF5A}" destId="{A1208E2F-83A7-4C7B-8A5D-D4B062DCC765}" srcOrd="0" destOrd="0" presId="urn:microsoft.com/office/officeart/2005/8/layout/hierarchy1"/>
    <dgm:cxn modelId="{4E715910-DD04-4E95-9493-DF4B0E2E5B6A}" type="presParOf" srcId="{48989035-CF9F-4FF9-8DCE-7C10B346EF5A}" destId="{5B5EF736-B450-4B6E-86F4-4A1253766109}" srcOrd="1" destOrd="0" presId="urn:microsoft.com/office/officeart/2005/8/layout/hierarchy1"/>
    <dgm:cxn modelId="{207EB5BB-E74B-47C1-A3A9-095D2B30A349}" type="presParOf" srcId="{5B5EF736-B450-4B6E-86F4-4A1253766109}" destId="{900C3106-3772-48FA-B130-E9E8E29CA62C}" srcOrd="0" destOrd="0" presId="urn:microsoft.com/office/officeart/2005/8/layout/hierarchy1"/>
    <dgm:cxn modelId="{8F004F84-32C0-4C1C-9D8C-71E3D0B1DB63}" type="presParOf" srcId="{900C3106-3772-48FA-B130-E9E8E29CA62C}" destId="{C8D6AA97-D046-4DB7-B40E-A174C75715F7}" srcOrd="0" destOrd="0" presId="urn:microsoft.com/office/officeart/2005/8/layout/hierarchy1"/>
    <dgm:cxn modelId="{98A07A47-6BA5-4FB1-BACF-2ECC5A9D4743}" type="presParOf" srcId="{900C3106-3772-48FA-B130-E9E8E29CA62C}" destId="{9B343309-233C-4F56-8C62-764C2AE587F9}" srcOrd="1" destOrd="0" presId="urn:microsoft.com/office/officeart/2005/8/layout/hierarchy1"/>
    <dgm:cxn modelId="{6480DFC3-E612-4B2D-941A-2F70BC8526A7}" type="presParOf" srcId="{5B5EF736-B450-4B6E-86F4-4A1253766109}" destId="{CA3ABA71-2DBD-4562-9CC3-FE3C21421EA3}" srcOrd="1" destOrd="0" presId="urn:microsoft.com/office/officeart/2005/8/layout/hierarchy1"/>
    <dgm:cxn modelId="{AC792E01-4B93-40E5-93AA-C06DFF7101D3}" type="presParOf" srcId="{48989035-CF9F-4FF9-8DCE-7C10B346EF5A}" destId="{F2282FF0-97BD-4AD4-903C-DF8E879473A7}" srcOrd="2" destOrd="0" presId="urn:microsoft.com/office/officeart/2005/8/layout/hierarchy1"/>
    <dgm:cxn modelId="{6BBD5B66-B34D-439A-9BA8-EDD56DF0D5E8}" type="presParOf" srcId="{48989035-CF9F-4FF9-8DCE-7C10B346EF5A}" destId="{2B6BC61C-5725-48CD-8830-CB733DBE850A}" srcOrd="3" destOrd="0" presId="urn:microsoft.com/office/officeart/2005/8/layout/hierarchy1"/>
    <dgm:cxn modelId="{173A7AD9-534D-4480-BB18-46EA0C8ED50C}" type="presParOf" srcId="{2B6BC61C-5725-48CD-8830-CB733DBE850A}" destId="{C9CB4239-ACC6-4250-8527-6D5077D99F64}" srcOrd="0" destOrd="0" presId="urn:microsoft.com/office/officeart/2005/8/layout/hierarchy1"/>
    <dgm:cxn modelId="{B7B89794-C827-4298-AE34-CE62D30D29C2}" type="presParOf" srcId="{C9CB4239-ACC6-4250-8527-6D5077D99F64}" destId="{27699211-690C-4687-ABB0-0E53CE13FA92}" srcOrd="0" destOrd="0" presId="urn:microsoft.com/office/officeart/2005/8/layout/hierarchy1"/>
    <dgm:cxn modelId="{F3CBE5EC-461C-4749-B7D6-2FBC800DDCD9}" type="presParOf" srcId="{C9CB4239-ACC6-4250-8527-6D5077D99F64}" destId="{A4CC94AC-C193-465A-81D8-44C3EDA365F3}" srcOrd="1" destOrd="0" presId="urn:microsoft.com/office/officeart/2005/8/layout/hierarchy1"/>
    <dgm:cxn modelId="{2E5C7D35-6685-4832-A3DE-D3336BFEC286}" type="presParOf" srcId="{2B6BC61C-5725-48CD-8830-CB733DBE850A}" destId="{F399A576-F3E9-4C3D-B3D8-D887FFF72A36}" srcOrd="1" destOrd="0" presId="urn:microsoft.com/office/officeart/2005/8/layout/hierarchy1"/>
    <dgm:cxn modelId="{85E5E2D5-0668-4BF0-AD24-CFFF9DBA343E}" type="presParOf" srcId="{48989035-CF9F-4FF9-8DCE-7C10B346EF5A}" destId="{77B870D2-C2D9-4B03-B336-B8500980B8C2}" srcOrd="4" destOrd="0" presId="urn:microsoft.com/office/officeart/2005/8/layout/hierarchy1"/>
    <dgm:cxn modelId="{5A053778-538D-445F-A192-F05799D9D2C2}" type="presParOf" srcId="{48989035-CF9F-4FF9-8DCE-7C10B346EF5A}" destId="{DAAF9B79-0CD2-4C67-AF53-079EE71C087B}" srcOrd="5" destOrd="0" presId="urn:microsoft.com/office/officeart/2005/8/layout/hierarchy1"/>
    <dgm:cxn modelId="{4EA58D37-74ED-44FE-84C1-A51F85C309FA}" type="presParOf" srcId="{DAAF9B79-0CD2-4C67-AF53-079EE71C087B}" destId="{9A5E32D6-3530-4658-8E18-9AE83209F1A0}" srcOrd="0" destOrd="0" presId="urn:microsoft.com/office/officeart/2005/8/layout/hierarchy1"/>
    <dgm:cxn modelId="{6EF48BA0-BEA7-4EBD-B597-44F2F1FFD61D}" type="presParOf" srcId="{9A5E32D6-3530-4658-8E18-9AE83209F1A0}" destId="{D3C9FF01-86DE-4136-8134-5F1D7EFB3E69}" srcOrd="0" destOrd="0" presId="urn:microsoft.com/office/officeart/2005/8/layout/hierarchy1"/>
    <dgm:cxn modelId="{373A1C71-7C9E-45BE-BA8F-854F77B72BA4}" type="presParOf" srcId="{9A5E32D6-3530-4658-8E18-9AE83209F1A0}" destId="{3F45320D-7995-4773-85E7-8BB7149EA581}" srcOrd="1" destOrd="0" presId="urn:microsoft.com/office/officeart/2005/8/layout/hierarchy1"/>
    <dgm:cxn modelId="{6C9A462F-A80B-4D87-93A0-51FD7366FA6B}" type="presParOf" srcId="{DAAF9B79-0CD2-4C67-AF53-079EE71C087B}" destId="{3BD209CB-63DA-4E29-9752-0BEAF218EA93}" srcOrd="1" destOrd="0" presId="urn:microsoft.com/office/officeart/2005/8/layout/hierarchy1"/>
    <dgm:cxn modelId="{2787B843-3D4D-47C1-8030-BDDDCA4B440C}" type="presParOf" srcId="{48989035-CF9F-4FF9-8DCE-7C10B346EF5A}" destId="{988AD166-86E5-4D00-8B06-17DB7BD985E2}" srcOrd="6" destOrd="0" presId="urn:microsoft.com/office/officeart/2005/8/layout/hierarchy1"/>
    <dgm:cxn modelId="{EADECBA3-7824-427E-8EAE-05B16A303997}" type="presParOf" srcId="{48989035-CF9F-4FF9-8DCE-7C10B346EF5A}" destId="{C1830CE7-D561-412D-B0AB-F91F92FA4F7D}" srcOrd="7" destOrd="0" presId="urn:microsoft.com/office/officeart/2005/8/layout/hierarchy1"/>
    <dgm:cxn modelId="{092DD934-5087-49D1-B57D-5148CBDBCFB7}" type="presParOf" srcId="{C1830CE7-D561-412D-B0AB-F91F92FA4F7D}" destId="{DDA28B47-4BFF-421D-BE3A-7EEEFD2FD642}" srcOrd="0" destOrd="0" presId="urn:microsoft.com/office/officeart/2005/8/layout/hierarchy1"/>
    <dgm:cxn modelId="{ACD3DB08-85B2-4BCF-AD0B-064F722A9357}" type="presParOf" srcId="{DDA28B47-4BFF-421D-BE3A-7EEEFD2FD642}" destId="{B1726651-8F36-4249-9A54-F359BA01382C}" srcOrd="0" destOrd="0" presId="urn:microsoft.com/office/officeart/2005/8/layout/hierarchy1"/>
    <dgm:cxn modelId="{71AD336B-5FBC-4F79-9624-3D648372F9C5}" type="presParOf" srcId="{DDA28B47-4BFF-421D-BE3A-7EEEFD2FD642}" destId="{3D4A91DC-F72D-479A-A0C7-457CAAA597E5}" srcOrd="1" destOrd="0" presId="urn:microsoft.com/office/officeart/2005/8/layout/hierarchy1"/>
    <dgm:cxn modelId="{8861C621-93AD-4A66-98E0-E5DC748D12B2}" type="presParOf" srcId="{C1830CE7-D561-412D-B0AB-F91F92FA4F7D}" destId="{8DF32C18-883E-41A0-B5AC-265D3AE4B32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0633F-8824-4E5C-9ACE-70B212D7FE18}">
      <dsp:nvSpPr>
        <dsp:cNvPr id="0" name=""/>
        <dsp:cNvSpPr/>
      </dsp:nvSpPr>
      <dsp:spPr>
        <a:xfrm>
          <a:off x="2087" y="1626115"/>
          <a:ext cx="1709653" cy="8548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/>
            <a:t>Адам эволюциясы</a:t>
          </a:r>
          <a:endParaRPr lang="ru-RU" sz="1600" b="1" kern="1200" dirty="0"/>
        </a:p>
      </dsp:txBody>
      <dsp:txXfrm>
        <a:off x="27124" y="1651152"/>
        <a:ext cx="1659579" cy="804752"/>
      </dsp:txXfrm>
    </dsp:sp>
    <dsp:sp modelId="{D6906939-73EF-436A-A429-2A350CE81067}">
      <dsp:nvSpPr>
        <dsp:cNvPr id="0" name=""/>
        <dsp:cNvSpPr/>
      </dsp:nvSpPr>
      <dsp:spPr>
        <a:xfrm rot="18175369">
          <a:off x="1424554" y="1506021"/>
          <a:ext cx="1258234" cy="38847"/>
        </a:xfrm>
        <a:custGeom>
          <a:avLst/>
          <a:gdLst/>
          <a:ahLst/>
          <a:cxnLst/>
          <a:rect l="0" t="0" r="0" b="0"/>
          <a:pathLst>
            <a:path>
              <a:moveTo>
                <a:pt x="0" y="19423"/>
              </a:moveTo>
              <a:lnTo>
                <a:pt x="1258234" y="194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22215" y="1493989"/>
        <a:ext cx="62911" cy="62911"/>
      </dsp:txXfrm>
    </dsp:sp>
    <dsp:sp modelId="{19B132B1-EAF5-4968-96A7-61F10D96849B}">
      <dsp:nvSpPr>
        <dsp:cNvPr id="0" name=""/>
        <dsp:cNvSpPr/>
      </dsp:nvSpPr>
      <dsp:spPr>
        <a:xfrm>
          <a:off x="2395602" y="569948"/>
          <a:ext cx="1709653" cy="8548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/>
            <a:t>Ежелгі адамдар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/>
            <a:t>архантроптар</a:t>
          </a:r>
          <a:endParaRPr lang="ru-RU" sz="1600" b="1" kern="1200" dirty="0"/>
        </a:p>
      </dsp:txBody>
      <dsp:txXfrm>
        <a:off x="2420639" y="594985"/>
        <a:ext cx="1659579" cy="804752"/>
      </dsp:txXfrm>
    </dsp:sp>
    <dsp:sp modelId="{918E0193-3819-4915-A318-C17AC5A182FB}">
      <dsp:nvSpPr>
        <dsp:cNvPr id="0" name=""/>
        <dsp:cNvSpPr/>
      </dsp:nvSpPr>
      <dsp:spPr>
        <a:xfrm rot="20178380">
          <a:off x="4073780" y="827886"/>
          <a:ext cx="746812" cy="38847"/>
        </a:xfrm>
        <a:custGeom>
          <a:avLst/>
          <a:gdLst/>
          <a:ahLst/>
          <a:cxnLst/>
          <a:rect l="0" t="0" r="0" b="0"/>
          <a:pathLst>
            <a:path>
              <a:moveTo>
                <a:pt x="0" y="19423"/>
              </a:moveTo>
              <a:lnTo>
                <a:pt x="746812" y="194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28516" y="828639"/>
        <a:ext cx="37340" cy="37340"/>
      </dsp:txXfrm>
    </dsp:sp>
    <dsp:sp modelId="{DD7FF375-E0F5-4552-AC2D-E3A503B8EBD1}">
      <dsp:nvSpPr>
        <dsp:cNvPr id="0" name=""/>
        <dsp:cNvSpPr/>
      </dsp:nvSpPr>
      <dsp:spPr>
        <a:xfrm>
          <a:off x="4789117" y="423718"/>
          <a:ext cx="1709653" cy="547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/>
            <a:t>питекантроп</a:t>
          </a:r>
          <a:endParaRPr lang="ru-RU" sz="1600" b="1" kern="1200" dirty="0"/>
        </a:p>
      </dsp:txBody>
      <dsp:txXfrm>
        <a:off x="4805140" y="439741"/>
        <a:ext cx="1677607" cy="515034"/>
      </dsp:txXfrm>
    </dsp:sp>
    <dsp:sp modelId="{73747659-E9F8-4287-9605-44D63CB92256}">
      <dsp:nvSpPr>
        <dsp:cNvPr id="0" name=""/>
        <dsp:cNvSpPr/>
      </dsp:nvSpPr>
      <dsp:spPr>
        <a:xfrm rot="1469216">
          <a:off x="4071598" y="1133040"/>
          <a:ext cx="748406" cy="38847"/>
        </a:xfrm>
        <a:custGeom>
          <a:avLst/>
          <a:gdLst/>
          <a:ahLst/>
          <a:cxnLst/>
          <a:rect l="0" t="0" r="0" b="0"/>
          <a:pathLst>
            <a:path>
              <a:moveTo>
                <a:pt x="0" y="19423"/>
              </a:moveTo>
              <a:lnTo>
                <a:pt x="748406" y="194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27091" y="1133754"/>
        <a:ext cx="37420" cy="37420"/>
      </dsp:txXfrm>
    </dsp:sp>
    <dsp:sp modelId="{8C8A64B2-4E81-4C9F-B822-31B69EA82FDF}">
      <dsp:nvSpPr>
        <dsp:cNvPr id="0" name=""/>
        <dsp:cNvSpPr/>
      </dsp:nvSpPr>
      <dsp:spPr>
        <a:xfrm>
          <a:off x="4786347" y="1071574"/>
          <a:ext cx="1709653" cy="471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/>
            <a:t>Синантроп</a:t>
          </a:r>
          <a:endParaRPr lang="ru-RU" sz="1600" b="1" kern="1200" dirty="0"/>
        </a:p>
      </dsp:txBody>
      <dsp:txXfrm>
        <a:off x="4800171" y="1085398"/>
        <a:ext cx="1682005" cy="444336"/>
      </dsp:txXfrm>
    </dsp:sp>
    <dsp:sp modelId="{22A6A0EA-1713-4392-967F-234CB0E1E8E6}">
      <dsp:nvSpPr>
        <dsp:cNvPr id="0" name=""/>
        <dsp:cNvSpPr/>
      </dsp:nvSpPr>
      <dsp:spPr>
        <a:xfrm rot="366158">
          <a:off x="1709792" y="2070662"/>
          <a:ext cx="687758" cy="38847"/>
        </a:xfrm>
        <a:custGeom>
          <a:avLst/>
          <a:gdLst/>
          <a:ahLst/>
          <a:cxnLst/>
          <a:rect l="0" t="0" r="0" b="0"/>
          <a:pathLst>
            <a:path>
              <a:moveTo>
                <a:pt x="0" y="19423"/>
              </a:moveTo>
              <a:lnTo>
                <a:pt x="687758" y="194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36477" y="2072892"/>
        <a:ext cx="34387" cy="34387"/>
      </dsp:txXfrm>
    </dsp:sp>
    <dsp:sp modelId="{C68345EE-5533-447E-806E-741C2E316C2A}">
      <dsp:nvSpPr>
        <dsp:cNvPr id="0" name=""/>
        <dsp:cNvSpPr/>
      </dsp:nvSpPr>
      <dsp:spPr>
        <a:xfrm>
          <a:off x="2395602" y="1699230"/>
          <a:ext cx="1709653" cy="8548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/>
            <a:t>Ертедегі адамдар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/>
            <a:t>Палеонтроптар</a:t>
          </a:r>
          <a:endParaRPr lang="ru-RU" sz="1600" b="1" kern="1200" dirty="0"/>
        </a:p>
      </dsp:txBody>
      <dsp:txXfrm>
        <a:off x="2420639" y="1724267"/>
        <a:ext cx="1659579" cy="804752"/>
      </dsp:txXfrm>
    </dsp:sp>
    <dsp:sp modelId="{82D1BB7E-1E68-4107-88EF-78AB4E936201}">
      <dsp:nvSpPr>
        <dsp:cNvPr id="0" name=""/>
        <dsp:cNvSpPr/>
      </dsp:nvSpPr>
      <dsp:spPr>
        <a:xfrm>
          <a:off x="4105255" y="2107220"/>
          <a:ext cx="683861" cy="38847"/>
        </a:xfrm>
        <a:custGeom>
          <a:avLst/>
          <a:gdLst/>
          <a:ahLst/>
          <a:cxnLst/>
          <a:rect l="0" t="0" r="0" b="0"/>
          <a:pathLst>
            <a:path>
              <a:moveTo>
                <a:pt x="0" y="19423"/>
              </a:moveTo>
              <a:lnTo>
                <a:pt x="683861" y="194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30089" y="2109547"/>
        <a:ext cx="34193" cy="34193"/>
      </dsp:txXfrm>
    </dsp:sp>
    <dsp:sp modelId="{20F6E2E8-ED50-45B5-BF5D-79199ADB352C}">
      <dsp:nvSpPr>
        <dsp:cNvPr id="0" name=""/>
        <dsp:cNvSpPr/>
      </dsp:nvSpPr>
      <dsp:spPr>
        <a:xfrm>
          <a:off x="4789117" y="1699230"/>
          <a:ext cx="1709653" cy="8548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/>
            <a:t>неандерталь</a:t>
          </a:r>
          <a:endParaRPr lang="ru-RU" sz="1600" b="1" kern="1200" dirty="0"/>
        </a:p>
      </dsp:txBody>
      <dsp:txXfrm>
        <a:off x="4814154" y="1724267"/>
        <a:ext cx="1659579" cy="804752"/>
      </dsp:txXfrm>
    </dsp:sp>
    <dsp:sp modelId="{A87826CE-7D3A-4ADA-A03F-962063F278A7}">
      <dsp:nvSpPr>
        <dsp:cNvPr id="0" name=""/>
        <dsp:cNvSpPr/>
      </dsp:nvSpPr>
      <dsp:spPr>
        <a:xfrm rot="3424631">
          <a:off x="1424554" y="2562187"/>
          <a:ext cx="1258234" cy="38847"/>
        </a:xfrm>
        <a:custGeom>
          <a:avLst/>
          <a:gdLst/>
          <a:ahLst/>
          <a:cxnLst/>
          <a:rect l="0" t="0" r="0" b="0"/>
          <a:pathLst>
            <a:path>
              <a:moveTo>
                <a:pt x="0" y="19423"/>
              </a:moveTo>
              <a:lnTo>
                <a:pt x="1258234" y="194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22215" y="2550155"/>
        <a:ext cx="62911" cy="62911"/>
      </dsp:txXfrm>
    </dsp:sp>
    <dsp:sp modelId="{7E4C0986-1608-4966-AE7E-B51895717395}">
      <dsp:nvSpPr>
        <dsp:cNvPr id="0" name=""/>
        <dsp:cNvSpPr/>
      </dsp:nvSpPr>
      <dsp:spPr>
        <a:xfrm>
          <a:off x="2395602" y="2682281"/>
          <a:ext cx="1709653" cy="8548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/>
            <a:t>Осы заманғы адамдар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/>
            <a:t>неонтроптар</a:t>
          </a:r>
          <a:endParaRPr lang="ru-RU" sz="1600" b="1" kern="1200" dirty="0"/>
        </a:p>
      </dsp:txBody>
      <dsp:txXfrm>
        <a:off x="2420639" y="2707318"/>
        <a:ext cx="1659579" cy="804752"/>
      </dsp:txXfrm>
    </dsp:sp>
    <dsp:sp modelId="{27EF3D27-F8A4-46CD-8D6C-6AAC058532BB}">
      <dsp:nvSpPr>
        <dsp:cNvPr id="0" name=""/>
        <dsp:cNvSpPr/>
      </dsp:nvSpPr>
      <dsp:spPr>
        <a:xfrm>
          <a:off x="4105255" y="3090270"/>
          <a:ext cx="683861" cy="38847"/>
        </a:xfrm>
        <a:custGeom>
          <a:avLst/>
          <a:gdLst/>
          <a:ahLst/>
          <a:cxnLst/>
          <a:rect l="0" t="0" r="0" b="0"/>
          <a:pathLst>
            <a:path>
              <a:moveTo>
                <a:pt x="0" y="19423"/>
              </a:moveTo>
              <a:lnTo>
                <a:pt x="683861" y="194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30089" y="3092598"/>
        <a:ext cx="34193" cy="34193"/>
      </dsp:txXfrm>
    </dsp:sp>
    <dsp:sp modelId="{693457ED-4436-4885-A371-B72042C3BB16}">
      <dsp:nvSpPr>
        <dsp:cNvPr id="0" name=""/>
        <dsp:cNvSpPr/>
      </dsp:nvSpPr>
      <dsp:spPr>
        <a:xfrm>
          <a:off x="4789117" y="2682281"/>
          <a:ext cx="1709653" cy="8548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/>
            <a:t>кроманьон</a:t>
          </a:r>
          <a:endParaRPr lang="ru-RU" sz="1600" b="1" kern="1200" dirty="0"/>
        </a:p>
      </dsp:txBody>
      <dsp:txXfrm>
        <a:off x="4814154" y="2707318"/>
        <a:ext cx="1659579" cy="8047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5E3FB-E2D9-4FBD-879F-410C24BEF4F6}">
      <dsp:nvSpPr>
        <dsp:cNvPr id="0" name=""/>
        <dsp:cNvSpPr/>
      </dsp:nvSpPr>
      <dsp:spPr>
        <a:xfrm>
          <a:off x="1851461" y="3182528"/>
          <a:ext cx="91440" cy="1656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6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0652A3-1EEC-4EB9-8476-4BB21C24E637}">
      <dsp:nvSpPr>
        <dsp:cNvPr id="0" name=""/>
        <dsp:cNvSpPr/>
      </dsp:nvSpPr>
      <dsp:spPr>
        <a:xfrm>
          <a:off x="1851461" y="2064841"/>
          <a:ext cx="91440" cy="1656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6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9D2BB3-28B6-406B-891C-735E73525302}">
      <dsp:nvSpPr>
        <dsp:cNvPr id="0" name=""/>
        <dsp:cNvSpPr/>
      </dsp:nvSpPr>
      <dsp:spPr>
        <a:xfrm>
          <a:off x="1851461" y="906111"/>
          <a:ext cx="91440" cy="1656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6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AD510-B96D-4B10-AB26-C79504F903A3}">
      <dsp:nvSpPr>
        <dsp:cNvPr id="0" name=""/>
        <dsp:cNvSpPr/>
      </dsp:nvSpPr>
      <dsp:spPr>
        <a:xfrm>
          <a:off x="2194" y="178595"/>
          <a:ext cx="3789973" cy="7275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E6FC6F1-7D74-48C9-955B-6BAF3325C65E}">
      <dsp:nvSpPr>
        <dsp:cNvPr id="0" name=""/>
        <dsp:cNvSpPr/>
      </dsp:nvSpPr>
      <dsp:spPr>
        <a:xfrm>
          <a:off x="65484" y="238720"/>
          <a:ext cx="3789973" cy="7275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>
              <a:latin typeface="Times New Roman" pitchFamily="18" charset="0"/>
              <a:cs typeface="Times New Roman" pitchFamily="18" charset="0"/>
            </a:rPr>
            <a:t>Бунақдене қоректі маймылдар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>
              <a:latin typeface="Times New Roman" pitchFamily="18" charset="0"/>
              <a:cs typeface="Times New Roman" pitchFamily="18" charset="0"/>
            </a:rPr>
            <a:t>( 75 млн.жыл бұрын )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792" y="260028"/>
        <a:ext cx="3747357" cy="684900"/>
      </dsp:txXfrm>
    </dsp:sp>
    <dsp:sp modelId="{ABC41694-4090-42FD-A93A-A5410AE2B613}">
      <dsp:nvSpPr>
        <dsp:cNvPr id="0" name=""/>
        <dsp:cNvSpPr/>
      </dsp:nvSpPr>
      <dsp:spPr>
        <a:xfrm>
          <a:off x="40737" y="1071772"/>
          <a:ext cx="3712888" cy="9930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DC85D94-F081-43CC-B6CE-AF14DDC185EE}">
      <dsp:nvSpPr>
        <dsp:cNvPr id="0" name=""/>
        <dsp:cNvSpPr/>
      </dsp:nvSpPr>
      <dsp:spPr>
        <a:xfrm>
          <a:off x="104026" y="1131897"/>
          <a:ext cx="3712888" cy="9930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>
              <a:latin typeface="Times New Roman" pitchFamily="18" charset="0"/>
              <a:cs typeface="Times New Roman" pitchFamily="18" charset="0"/>
            </a:rPr>
            <a:t>Тар  танаулы маймылдар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>
              <a:latin typeface="Times New Roman" pitchFamily="18" charset="0"/>
              <a:cs typeface="Times New Roman" pitchFamily="18" charset="0"/>
            </a:rPr>
            <a:t>( 36-40 млн.жыл бұрын )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3112" y="1160983"/>
        <a:ext cx="3654716" cy="934897"/>
      </dsp:txXfrm>
    </dsp:sp>
    <dsp:sp modelId="{E77D5A5B-96C9-441E-856D-2ACF20494BA0}">
      <dsp:nvSpPr>
        <dsp:cNvPr id="0" name=""/>
        <dsp:cNvSpPr/>
      </dsp:nvSpPr>
      <dsp:spPr>
        <a:xfrm>
          <a:off x="67255" y="2230501"/>
          <a:ext cx="3659852" cy="952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46A188C-021A-4D2B-82C1-27D1442C1503}">
      <dsp:nvSpPr>
        <dsp:cNvPr id="0" name=""/>
        <dsp:cNvSpPr/>
      </dsp:nvSpPr>
      <dsp:spPr>
        <a:xfrm>
          <a:off x="130544" y="2290626"/>
          <a:ext cx="3659852" cy="9520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>
              <a:latin typeface="Times New Roman" pitchFamily="18" charset="0"/>
              <a:cs typeface="Times New Roman" pitchFamily="18" charset="0"/>
            </a:rPr>
            <a:t>Дриопитектер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>
              <a:latin typeface="Times New Roman" pitchFamily="18" charset="0"/>
              <a:cs typeface="Times New Roman" pitchFamily="18" charset="0"/>
            </a:rPr>
            <a:t>( 20 млн.жыл бұрын )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8428" y="2318510"/>
        <a:ext cx="3604084" cy="896259"/>
      </dsp:txXfrm>
    </dsp:sp>
    <dsp:sp modelId="{6C3B2668-4A31-4DBC-9895-848FB856B231}">
      <dsp:nvSpPr>
        <dsp:cNvPr id="0" name=""/>
        <dsp:cNvSpPr/>
      </dsp:nvSpPr>
      <dsp:spPr>
        <a:xfrm>
          <a:off x="34867" y="3348189"/>
          <a:ext cx="3724627" cy="7708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89B3C75-D90B-478B-8908-74E22623EFA6}">
      <dsp:nvSpPr>
        <dsp:cNvPr id="0" name=""/>
        <dsp:cNvSpPr/>
      </dsp:nvSpPr>
      <dsp:spPr>
        <a:xfrm>
          <a:off x="98156" y="3408314"/>
          <a:ext cx="3724627" cy="7708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>
              <a:latin typeface="Times New Roman" pitchFamily="18" charset="0"/>
              <a:cs typeface="Times New Roman" pitchFamily="18" charset="0"/>
            </a:rPr>
            <a:t>Рамапитектер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>
              <a:latin typeface="Times New Roman" pitchFamily="18" charset="0"/>
              <a:cs typeface="Times New Roman" pitchFamily="18" charset="0"/>
            </a:rPr>
            <a:t>( 14-8 млн.жыл бұрын )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0732" y="3430890"/>
        <a:ext cx="3679475" cy="7256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AC06F-A059-4146-8BDC-D396C040F10D}">
      <dsp:nvSpPr>
        <dsp:cNvPr id="0" name=""/>
        <dsp:cNvSpPr/>
      </dsp:nvSpPr>
      <dsp:spPr>
        <a:xfrm>
          <a:off x="0" y="4441315"/>
          <a:ext cx="3286148" cy="7720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Неонтроптар-Кроманьондықтар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50-30 мың ж.б.</a:t>
          </a:r>
        </a:p>
      </dsp:txBody>
      <dsp:txXfrm>
        <a:off x="0" y="4441315"/>
        <a:ext cx="3286148" cy="772057"/>
      </dsp:txXfrm>
    </dsp:sp>
    <dsp:sp modelId="{7BF69E73-E4DF-4B7E-A95D-799FE78F3DFE}">
      <dsp:nvSpPr>
        <dsp:cNvPr id="0" name=""/>
        <dsp:cNvSpPr/>
      </dsp:nvSpPr>
      <dsp:spPr>
        <a:xfrm rot="10800000">
          <a:off x="0" y="3570532"/>
          <a:ext cx="3286148" cy="877343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>
              <a:latin typeface="Times New Roman" pitchFamily="18" charset="0"/>
              <a:cs typeface="Times New Roman" pitchFamily="18" charset="0"/>
            </a:rPr>
            <a:t>Палеонтроптар - неандертальдықтар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>
              <a:latin typeface="Times New Roman" pitchFamily="18" charset="0"/>
              <a:cs typeface="Times New Roman" pitchFamily="18" charset="0"/>
            </a:rPr>
            <a:t> 1,5 млн. - 250мың  ж. б. </a:t>
          </a:r>
          <a:endParaRPr lang="kk-KZ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3570532"/>
        <a:ext cx="3286148" cy="570071"/>
      </dsp:txXfrm>
    </dsp:sp>
    <dsp:sp modelId="{8F98019B-9AEA-4CC7-82B7-8D5C49C928A1}">
      <dsp:nvSpPr>
        <dsp:cNvPr id="0" name=""/>
        <dsp:cNvSpPr/>
      </dsp:nvSpPr>
      <dsp:spPr>
        <a:xfrm rot="10800000">
          <a:off x="0" y="2797570"/>
          <a:ext cx="3286148" cy="779522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1400" b="1" kern="1200" dirty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1400" b="1" kern="1200" dirty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1400" b="1" kern="1200" dirty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1400" b="1" kern="1200" dirty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1400" b="1" kern="1200" dirty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1400" b="1" kern="1200" dirty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1400" b="1" kern="1200" dirty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1400" b="1" kern="1200" dirty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14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2797570"/>
        <a:ext cx="3286148" cy="506510"/>
      </dsp:txXfrm>
    </dsp:sp>
    <dsp:sp modelId="{2D5551C0-D79D-44F7-A550-4DE051B6BC3C}">
      <dsp:nvSpPr>
        <dsp:cNvPr id="0" name=""/>
        <dsp:cNvSpPr/>
      </dsp:nvSpPr>
      <dsp:spPr>
        <a:xfrm rot="10800000">
          <a:off x="0" y="1450754"/>
          <a:ext cx="3286148" cy="1353375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1400" b="1" kern="1200" dirty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>
              <a:latin typeface="Times New Roman" pitchFamily="18" charset="0"/>
              <a:cs typeface="Times New Roman" pitchFamily="18" charset="0"/>
            </a:rPr>
            <a:t>Архантроптар - Питекантроптар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>
              <a:latin typeface="Times New Roman" pitchFamily="18" charset="0"/>
              <a:cs typeface="Times New Roman" pitchFamily="18" charset="0"/>
            </a:rPr>
            <a:t> тік жүретін адам – </a:t>
          </a:r>
          <a:r>
            <a:rPr lang="en-US" sz="1400" b="1" kern="1200" dirty="0">
              <a:latin typeface="Times New Roman" pitchFamily="18" charset="0"/>
              <a:cs typeface="Times New Roman" pitchFamily="18" charset="0"/>
            </a:rPr>
            <a:t>Homo</a:t>
          </a:r>
          <a:r>
            <a:rPr lang="kk-KZ" sz="1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kern="1200" dirty="0">
              <a:latin typeface="Times New Roman" pitchFamily="18" charset="0"/>
              <a:cs typeface="Times New Roman" pitchFamily="18" charset="0"/>
            </a:rPr>
            <a:t>erectus</a:t>
          </a:r>
          <a:endParaRPr lang="kk-KZ" sz="1400" b="1" kern="1200" dirty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>
              <a:latin typeface="Times New Roman" pitchFamily="18" charset="0"/>
              <a:cs typeface="Times New Roman" pitchFamily="18" charset="0"/>
            </a:rPr>
            <a:t> 1,9 млн.- 600 мың ж. б.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1450754"/>
        <a:ext cx="3286148" cy="879382"/>
      </dsp:txXfrm>
    </dsp:sp>
    <dsp:sp modelId="{60A8538F-C2FB-4501-AE19-19A909C3FD80}">
      <dsp:nvSpPr>
        <dsp:cNvPr id="0" name=""/>
        <dsp:cNvSpPr/>
      </dsp:nvSpPr>
      <dsp:spPr>
        <a:xfrm rot="10800000">
          <a:off x="0" y="728548"/>
          <a:ext cx="3286148" cy="707235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>
              <a:latin typeface="Times New Roman" pitchFamily="18" charset="0"/>
              <a:cs typeface="Times New Roman" pitchFamily="18" charset="0"/>
            </a:rPr>
            <a:t>Епті адам </a:t>
          </a:r>
          <a:r>
            <a:rPr lang="en-US" sz="1400" b="1" kern="1200" dirty="0">
              <a:latin typeface="Times New Roman" pitchFamily="18" charset="0"/>
              <a:cs typeface="Times New Roman" pitchFamily="18" charset="0"/>
            </a:rPr>
            <a:t>- Homo </a:t>
          </a:r>
          <a:r>
            <a:rPr lang="en-US" sz="1400" b="1" kern="1200" dirty="0" err="1">
              <a:latin typeface="Times New Roman" pitchFamily="18" charset="0"/>
              <a:cs typeface="Times New Roman" pitchFamily="18" charset="0"/>
            </a:rPr>
            <a:t>habilis</a:t>
          </a:r>
          <a:r>
            <a:rPr lang="en-US" sz="1400" b="1" kern="1200" dirty="0">
              <a:latin typeface="Times New Roman" pitchFamily="18" charset="0"/>
              <a:cs typeface="Times New Roman" pitchFamily="18" charset="0"/>
            </a:rPr>
            <a:t> 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Times New Roman" pitchFamily="18" charset="0"/>
              <a:cs typeface="Times New Roman" pitchFamily="18" charset="0"/>
            </a:rPr>
            <a:t>3-2 </a:t>
          </a:r>
          <a:r>
            <a:rPr lang="kk-KZ" sz="1400" b="1" kern="1200" dirty="0">
              <a:latin typeface="Times New Roman" pitchFamily="18" charset="0"/>
              <a:cs typeface="Times New Roman" pitchFamily="18" charset="0"/>
            </a:rPr>
            <a:t>млн жыл бұрын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728548"/>
        <a:ext cx="3286148" cy="459540"/>
      </dsp:txXfrm>
    </dsp:sp>
    <dsp:sp modelId="{FE80EC79-3347-4178-A8AE-118811A0DB13}">
      <dsp:nvSpPr>
        <dsp:cNvPr id="0" name=""/>
        <dsp:cNvSpPr/>
      </dsp:nvSpPr>
      <dsp:spPr>
        <a:xfrm rot="10800000">
          <a:off x="0" y="833"/>
          <a:ext cx="3286148" cy="75503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>
              <a:latin typeface="Times New Roman" pitchFamily="18" charset="0"/>
              <a:cs typeface="Times New Roman" pitchFamily="18" charset="0"/>
            </a:rPr>
            <a:t>Австралопитектер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>
              <a:latin typeface="Times New Roman" pitchFamily="18" charset="0"/>
              <a:cs typeface="Times New Roman" pitchFamily="18" charset="0"/>
            </a:rPr>
            <a:t>8-2 млн. жыл бұрын  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833"/>
        <a:ext cx="3286148" cy="4906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8AD166-86E5-4D00-8B06-17DB7BD985E2}">
      <dsp:nvSpPr>
        <dsp:cNvPr id="0" name=""/>
        <dsp:cNvSpPr/>
      </dsp:nvSpPr>
      <dsp:spPr>
        <a:xfrm>
          <a:off x="6549142" y="1920808"/>
          <a:ext cx="1699208" cy="357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36"/>
              </a:lnTo>
              <a:lnTo>
                <a:pt x="1699208" y="243436"/>
              </a:lnTo>
              <a:lnTo>
                <a:pt x="1699208" y="35722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870D2-C2D9-4B03-B336-B8500980B8C2}">
      <dsp:nvSpPr>
        <dsp:cNvPr id="0" name=""/>
        <dsp:cNvSpPr/>
      </dsp:nvSpPr>
      <dsp:spPr>
        <a:xfrm>
          <a:off x="6549142" y="1920808"/>
          <a:ext cx="703082" cy="357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36"/>
              </a:lnTo>
              <a:lnTo>
                <a:pt x="703082" y="243436"/>
              </a:lnTo>
              <a:lnTo>
                <a:pt x="703082" y="35722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282FF0-97BD-4AD4-903C-DF8E879473A7}">
      <dsp:nvSpPr>
        <dsp:cNvPr id="0" name=""/>
        <dsp:cNvSpPr/>
      </dsp:nvSpPr>
      <dsp:spPr>
        <a:xfrm>
          <a:off x="6303627" y="1920808"/>
          <a:ext cx="245514" cy="357222"/>
        </a:xfrm>
        <a:custGeom>
          <a:avLst/>
          <a:gdLst/>
          <a:ahLst/>
          <a:cxnLst/>
          <a:rect l="0" t="0" r="0" b="0"/>
          <a:pathLst>
            <a:path>
              <a:moveTo>
                <a:pt x="245514" y="0"/>
              </a:moveTo>
              <a:lnTo>
                <a:pt x="245514" y="243436"/>
              </a:lnTo>
              <a:lnTo>
                <a:pt x="0" y="243436"/>
              </a:lnTo>
              <a:lnTo>
                <a:pt x="0" y="35722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08E2F-83A7-4C7B-8A5D-D4B062DCC765}">
      <dsp:nvSpPr>
        <dsp:cNvPr id="0" name=""/>
        <dsp:cNvSpPr/>
      </dsp:nvSpPr>
      <dsp:spPr>
        <a:xfrm>
          <a:off x="5040254" y="1920808"/>
          <a:ext cx="1508887" cy="357222"/>
        </a:xfrm>
        <a:custGeom>
          <a:avLst/>
          <a:gdLst/>
          <a:ahLst/>
          <a:cxnLst/>
          <a:rect l="0" t="0" r="0" b="0"/>
          <a:pathLst>
            <a:path>
              <a:moveTo>
                <a:pt x="1508887" y="0"/>
              </a:moveTo>
              <a:lnTo>
                <a:pt x="1508887" y="243436"/>
              </a:lnTo>
              <a:lnTo>
                <a:pt x="0" y="243436"/>
              </a:lnTo>
              <a:lnTo>
                <a:pt x="0" y="35722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784C31-094C-4029-BF4A-B2378B960DE4}">
      <dsp:nvSpPr>
        <dsp:cNvPr id="0" name=""/>
        <dsp:cNvSpPr/>
      </dsp:nvSpPr>
      <dsp:spPr>
        <a:xfrm>
          <a:off x="4315981" y="783633"/>
          <a:ext cx="2233160" cy="357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36"/>
              </a:lnTo>
              <a:lnTo>
                <a:pt x="2233160" y="243436"/>
              </a:lnTo>
              <a:lnTo>
                <a:pt x="2233160" y="35722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D3202-78D3-42B5-871A-05AECB9A8E6D}">
      <dsp:nvSpPr>
        <dsp:cNvPr id="0" name=""/>
        <dsp:cNvSpPr/>
      </dsp:nvSpPr>
      <dsp:spPr>
        <a:xfrm>
          <a:off x="2137123" y="1920808"/>
          <a:ext cx="1495080" cy="401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198"/>
              </a:lnTo>
              <a:lnTo>
                <a:pt x="1495080" y="288198"/>
              </a:lnTo>
              <a:lnTo>
                <a:pt x="1495080" y="40198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8DCBF6-DC86-473B-B529-FD1881D247D1}">
      <dsp:nvSpPr>
        <dsp:cNvPr id="0" name=""/>
        <dsp:cNvSpPr/>
      </dsp:nvSpPr>
      <dsp:spPr>
        <a:xfrm>
          <a:off x="2137123" y="1920808"/>
          <a:ext cx="99311" cy="357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36"/>
              </a:lnTo>
              <a:lnTo>
                <a:pt x="99311" y="243436"/>
              </a:lnTo>
              <a:lnTo>
                <a:pt x="99311" y="35722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2D7ACB-EDCA-4528-981F-216225EBCB68}">
      <dsp:nvSpPr>
        <dsp:cNvPr id="0" name=""/>
        <dsp:cNvSpPr/>
      </dsp:nvSpPr>
      <dsp:spPr>
        <a:xfrm>
          <a:off x="735213" y="1920808"/>
          <a:ext cx="1401909" cy="357222"/>
        </a:xfrm>
        <a:custGeom>
          <a:avLst/>
          <a:gdLst/>
          <a:ahLst/>
          <a:cxnLst/>
          <a:rect l="0" t="0" r="0" b="0"/>
          <a:pathLst>
            <a:path>
              <a:moveTo>
                <a:pt x="1401909" y="0"/>
              </a:moveTo>
              <a:lnTo>
                <a:pt x="1401909" y="243436"/>
              </a:lnTo>
              <a:lnTo>
                <a:pt x="0" y="243436"/>
              </a:lnTo>
              <a:lnTo>
                <a:pt x="0" y="35722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4828B-60AF-4152-B3BD-869E6905A151}">
      <dsp:nvSpPr>
        <dsp:cNvPr id="0" name=""/>
        <dsp:cNvSpPr/>
      </dsp:nvSpPr>
      <dsp:spPr>
        <a:xfrm>
          <a:off x="2137123" y="783633"/>
          <a:ext cx="2178858" cy="357222"/>
        </a:xfrm>
        <a:custGeom>
          <a:avLst/>
          <a:gdLst/>
          <a:ahLst/>
          <a:cxnLst/>
          <a:rect l="0" t="0" r="0" b="0"/>
          <a:pathLst>
            <a:path>
              <a:moveTo>
                <a:pt x="2178858" y="0"/>
              </a:moveTo>
              <a:lnTo>
                <a:pt x="2178858" y="243436"/>
              </a:lnTo>
              <a:lnTo>
                <a:pt x="0" y="243436"/>
              </a:lnTo>
              <a:lnTo>
                <a:pt x="0" y="35722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6F7C68-2A10-4356-A01C-5324201F4D2A}">
      <dsp:nvSpPr>
        <dsp:cNvPr id="0" name=""/>
        <dsp:cNvSpPr/>
      </dsp:nvSpPr>
      <dsp:spPr>
        <a:xfrm>
          <a:off x="2767646" y="3680"/>
          <a:ext cx="3096670" cy="77995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A2D8F-1407-4FAB-82B4-4E531F66BD4D}">
      <dsp:nvSpPr>
        <dsp:cNvPr id="0" name=""/>
        <dsp:cNvSpPr/>
      </dsp:nvSpPr>
      <dsp:spPr>
        <a:xfrm>
          <a:off x="2904121" y="133331"/>
          <a:ext cx="3096670" cy="779952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>
              <a:latin typeface="Times New Roman" pitchFamily="18" charset="0"/>
              <a:cs typeface="Times New Roman" pitchFamily="18" charset="0"/>
            </a:rPr>
            <a:t>Адам эволюциясының қозғаушы күштері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26965" y="156175"/>
        <a:ext cx="3050982" cy="734264"/>
      </dsp:txXfrm>
    </dsp:sp>
    <dsp:sp modelId="{FA8935DB-5275-4E9F-873F-86EEC9A86B1D}">
      <dsp:nvSpPr>
        <dsp:cNvPr id="0" name=""/>
        <dsp:cNvSpPr/>
      </dsp:nvSpPr>
      <dsp:spPr>
        <a:xfrm>
          <a:off x="981693" y="1140856"/>
          <a:ext cx="2310859" cy="77995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D10FB-2C1F-4600-A1DE-E6871450DEC6}">
      <dsp:nvSpPr>
        <dsp:cNvPr id="0" name=""/>
        <dsp:cNvSpPr/>
      </dsp:nvSpPr>
      <dsp:spPr>
        <a:xfrm>
          <a:off x="1118168" y="1270507"/>
          <a:ext cx="2310859" cy="779952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>
              <a:latin typeface="Times New Roman" pitchFamily="18" charset="0"/>
              <a:cs typeface="Times New Roman" pitchFamily="18" charset="0"/>
            </a:rPr>
            <a:t>Биологиялық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41012" y="1293351"/>
        <a:ext cx="2265171" cy="734264"/>
      </dsp:txXfrm>
    </dsp:sp>
    <dsp:sp modelId="{609B40EE-2571-4F55-9A86-65CF1620CE1E}">
      <dsp:nvSpPr>
        <dsp:cNvPr id="0" name=""/>
        <dsp:cNvSpPr/>
      </dsp:nvSpPr>
      <dsp:spPr>
        <a:xfrm>
          <a:off x="121077" y="2278031"/>
          <a:ext cx="1228272" cy="3155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1DFB63-23DB-4E95-80BC-A8150582CBD9}">
      <dsp:nvSpPr>
        <dsp:cNvPr id="0" name=""/>
        <dsp:cNvSpPr/>
      </dsp:nvSpPr>
      <dsp:spPr>
        <a:xfrm>
          <a:off x="257552" y="2407682"/>
          <a:ext cx="1228272" cy="31554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prstClr val="black"/>
              <a:schemeClr val="accent2">
                <a:tint val="45000"/>
                <a:satMod val="400000"/>
              </a:schemeClr>
            </a:duotone>
          </a:blip>
          <a:tile tx="0" ty="0" sx="100000" sy="100000" flip="none" algn="tl"/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>
              <a:latin typeface="Times New Roman" pitchFamily="18" charset="0"/>
              <a:cs typeface="Times New Roman" pitchFamily="18" charset="0"/>
            </a:rPr>
            <a:t>Тіршілік үшін күрес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3527" y="2443657"/>
        <a:ext cx="1156322" cy="3083528"/>
      </dsp:txXfrm>
    </dsp:sp>
    <dsp:sp modelId="{AC8805A3-F77C-4140-977F-C2735DC84DAC}">
      <dsp:nvSpPr>
        <dsp:cNvPr id="0" name=""/>
        <dsp:cNvSpPr/>
      </dsp:nvSpPr>
      <dsp:spPr>
        <a:xfrm>
          <a:off x="1622299" y="2278031"/>
          <a:ext cx="1228272" cy="309938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F4FA0F-B937-45CD-9A50-444C7E7A2A16}">
      <dsp:nvSpPr>
        <dsp:cNvPr id="0" name=""/>
        <dsp:cNvSpPr/>
      </dsp:nvSpPr>
      <dsp:spPr>
        <a:xfrm>
          <a:off x="1758773" y="2407682"/>
          <a:ext cx="1228272" cy="309938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prstClr val="black"/>
              <a:schemeClr val="accent2">
                <a:tint val="45000"/>
                <a:satMod val="400000"/>
              </a:schemeClr>
            </a:duotone>
          </a:blip>
          <a:tile tx="0" ty="0" sx="100000" sy="100000" flip="none" algn="tl"/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>
              <a:latin typeface="Times New Roman" pitchFamily="18" charset="0"/>
              <a:cs typeface="Times New Roman" pitchFamily="18" charset="0"/>
            </a:rPr>
            <a:t>Тұқым қуалайтын өзгергіштік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94748" y="2443657"/>
        <a:ext cx="1156322" cy="3027434"/>
      </dsp:txXfrm>
    </dsp:sp>
    <dsp:sp modelId="{A280F6F2-F8EF-49D5-A128-68E7148C1D65}">
      <dsp:nvSpPr>
        <dsp:cNvPr id="0" name=""/>
        <dsp:cNvSpPr/>
      </dsp:nvSpPr>
      <dsp:spPr>
        <a:xfrm>
          <a:off x="3117379" y="2322792"/>
          <a:ext cx="1029648" cy="31657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B5731-C78E-4B38-A00C-4702986844A3}">
      <dsp:nvSpPr>
        <dsp:cNvPr id="0" name=""/>
        <dsp:cNvSpPr/>
      </dsp:nvSpPr>
      <dsp:spPr>
        <a:xfrm>
          <a:off x="3253854" y="2452443"/>
          <a:ext cx="1029648" cy="31657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prstClr val="black"/>
              <a:schemeClr val="accent2">
                <a:tint val="45000"/>
                <a:satMod val="400000"/>
              </a:schemeClr>
            </a:duotone>
          </a:blip>
          <a:tile tx="0" ty="0" sx="100000" sy="100000" flip="none" algn="tl"/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>
              <a:latin typeface="Times New Roman" pitchFamily="18" charset="0"/>
              <a:cs typeface="Times New Roman" pitchFamily="18" charset="0"/>
            </a:rPr>
            <a:t>Табиғи сұрыпталу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84011" y="2482600"/>
        <a:ext cx="969334" cy="3105389"/>
      </dsp:txXfrm>
    </dsp:sp>
    <dsp:sp modelId="{2F1A8D9F-1976-4FF4-BBA4-6F98F1FDA88E}">
      <dsp:nvSpPr>
        <dsp:cNvPr id="0" name=""/>
        <dsp:cNvSpPr/>
      </dsp:nvSpPr>
      <dsp:spPr>
        <a:xfrm>
          <a:off x="5448014" y="1140856"/>
          <a:ext cx="2202255" cy="77995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EEBF11-63AA-4375-B1ED-145E35144DB5}">
      <dsp:nvSpPr>
        <dsp:cNvPr id="0" name=""/>
        <dsp:cNvSpPr/>
      </dsp:nvSpPr>
      <dsp:spPr>
        <a:xfrm>
          <a:off x="5584489" y="1270507"/>
          <a:ext cx="2202255" cy="779952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>
              <a:latin typeface="Times New Roman" pitchFamily="18" charset="0"/>
              <a:cs typeface="Times New Roman" pitchFamily="18" charset="0"/>
            </a:rPr>
            <a:t>Әлеуметтік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07333" y="1293351"/>
        <a:ext cx="2156567" cy="734264"/>
      </dsp:txXfrm>
    </dsp:sp>
    <dsp:sp modelId="{C8D6AA97-D046-4DB7-B40E-A174C75715F7}">
      <dsp:nvSpPr>
        <dsp:cNvPr id="0" name=""/>
        <dsp:cNvSpPr/>
      </dsp:nvSpPr>
      <dsp:spPr>
        <a:xfrm>
          <a:off x="4426118" y="2278031"/>
          <a:ext cx="1228272" cy="313334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343309-233C-4F56-8C62-764C2AE587F9}">
      <dsp:nvSpPr>
        <dsp:cNvPr id="0" name=""/>
        <dsp:cNvSpPr/>
      </dsp:nvSpPr>
      <dsp:spPr>
        <a:xfrm>
          <a:off x="4562593" y="2407682"/>
          <a:ext cx="1228272" cy="313334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prstClr val="black"/>
              <a:schemeClr val="accent6">
                <a:tint val="45000"/>
                <a:satMod val="400000"/>
              </a:schemeClr>
            </a:duotone>
          </a:blip>
          <a:tile tx="0" ty="0" sx="100000" sy="100000" flip="none" algn="tl"/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>
              <a:latin typeface="Times New Roman" pitchFamily="18" charset="0"/>
              <a:cs typeface="Times New Roman" pitchFamily="18" charset="0"/>
            </a:rPr>
            <a:t>Еңбек әрекеті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98568" y="2443657"/>
        <a:ext cx="1156322" cy="3061393"/>
      </dsp:txXfrm>
    </dsp:sp>
    <dsp:sp modelId="{27699211-690C-4687-ABB0-0E53CE13FA92}">
      <dsp:nvSpPr>
        <dsp:cNvPr id="0" name=""/>
        <dsp:cNvSpPr/>
      </dsp:nvSpPr>
      <dsp:spPr>
        <a:xfrm>
          <a:off x="5927340" y="2278031"/>
          <a:ext cx="752574" cy="30786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CC94AC-C193-465A-81D8-44C3EDA365F3}">
      <dsp:nvSpPr>
        <dsp:cNvPr id="0" name=""/>
        <dsp:cNvSpPr/>
      </dsp:nvSpPr>
      <dsp:spPr>
        <a:xfrm>
          <a:off x="6063814" y="2407682"/>
          <a:ext cx="752574" cy="30786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prstClr val="black"/>
              <a:schemeClr val="accent6">
                <a:tint val="45000"/>
                <a:satMod val="400000"/>
              </a:schemeClr>
            </a:duotone>
          </a:blip>
          <a:tile tx="0" ty="0" sx="100000" sy="100000" flip="none" algn="tl"/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>
              <a:latin typeface="Times New Roman" pitchFamily="18" charset="0"/>
              <a:cs typeface="Times New Roman" pitchFamily="18" charset="0"/>
            </a:rPr>
            <a:t>Ақыл-ой, сана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85856" y="2429724"/>
        <a:ext cx="708490" cy="3034592"/>
      </dsp:txXfrm>
    </dsp:sp>
    <dsp:sp modelId="{D3C9FF01-86DE-4136-8134-5F1D7EFB3E69}">
      <dsp:nvSpPr>
        <dsp:cNvPr id="0" name=""/>
        <dsp:cNvSpPr/>
      </dsp:nvSpPr>
      <dsp:spPr>
        <a:xfrm>
          <a:off x="6952864" y="2278031"/>
          <a:ext cx="598721" cy="31525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5320D-7995-4773-85E7-8BB7149EA581}">
      <dsp:nvSpPr>
        <dsp:cNvPr id="0" name=""/>
        <dsp:cNvSpPr/>
      </dsp:nvSpPr>
      <dsp:spPr>
        <a:xfrm>
          <a:off x="7089339" y="2407682"/>
          <a:ext cx="598721" cy="31525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prstClr val="black"/>
              <a:schemeClr val="accent6">
                <a:tint val="45000"/>
                <a:satMod val="400000"/>
              </a:schemeClr>
            </a:duotone>
          </a:blip>
          <a:tile tx="0" ty="0" sx="100000" sy="100000" flip="none" algn="tl"/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>
              <a:latin typeface="Times New Roman" pitchFamily="18" charset="0"/>
              <a:cs typeface="Times New Roman" pitchFamily="18" charset="0"/>
            </a:rPr>
            <a:t>сөз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06875" y="2425218"/>
        <a:ext cx="563649" cy="3117513"/>
      </dsp:txXfrm>
    </dsp:sp>
    <dsp:sp modelId="{B1726651-8F36-4249-9A54-F359BA01382C}">
      <dsp:nvSpPr>
        <dsp:cNvPr id="0" name=""/>
        <dsp:cNvSpPr/>
      </dsp:nvSpPr>
      <dsp:spPr>
        <a:xfrm>
          <a:off x="7824535" y="2278031"/>
          <a:ext cx="847630" cy="35894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4A91DC-F72D-479A-A0C7-457CAAA597E5}">
      <dsp:nvSpPr>
        <dsp:cNvPr id="0" name=""/>
        <dsp:cNvSpPr/>
      </dsp:nvSpPr>
      <dsp:spPr>
        <a:xfrm>
          <a:off x="7961009" y="2407682"/>
          <a:ext cx="847630" cy="35894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prstClr val="black"/>
              <a:schemeClr val="accent6">
                <a:tint val="45000"/>
                <a:satMod val="400000"/>
              </a:schemeClr>
            </a:duotone>
          </a:blip>
          <a:tile tx="0" ty="0" sx="100000" sy="100000" flip="none" algn="tl"/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>
              <a:latin typeface="Times New Roman" pitchFamily="18" charset="0"/>
              <a:cs typeface="Times New Roman" pitchFamily="18" charset="0"/>
            </a:rPr>
            <a:t>Қоғамдық сипат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985835" y="2432508"/>
        <a:ext cx="797978" cy="3539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BFFAD-8F83-4CFE-A907-1C942343ACDF}" type="datetimeFigureOut">
              <a:rPr lang="ru-RU"/>
              <a:pPr>
                <a:defRPr/>
              </a:pPr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9C24E-BEFD-48D7-80E9-166A9A32A0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513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19A49-76CC-4AD5-A025-DF9B9FBEDCC2}" type="datetimeFigureOut">
              <a:rPr lang="ru-RU"/>
              <a:pPr>
                <a:defRPr/>
              </a:pPr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5B3BA-09CB-4FA7-B2FE-D54215C89F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10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50CCB-8455-4857-9183-63984697969C}" type="datetimeFigureOut">
              <a:rPr lang="ru-RU"/>
              <a:pPr>
                <a:defRPr/>
              </a:pPr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B5436-1751-44DB-87B7-3CC60782AD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922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6D4C3-AE29-4C01-9538-49C24A8501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7027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A54853-17BE-4EC1-8631-C22976816C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1721701"/>
      </p:ext>
    </p:extLst>
  </p:cSld>
  <p:clrMapOvr>
    <a:masterClrMapping/>
  </p:clrMapOvr>
  <p:transition advClick="0" advTm="1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24926-A183-42F2-A057-AEA578DF017F}" type="datetimeFigureOut">
              <a:rPr lang="ru-RU"/>
              <a:pPr>
                <a:defRPr/>
              </a:pPr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60395-DF3B-4EAC-8706-F5EA727E05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180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E688D-3263-41DA-AD88-ED8CF7C9F531}" type="datetimeFigureOut">
              <a:rPr lang="ru-RU"/>
              <a:pPr>
                <a:defRPr/>
              </a:pPr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C7B0F-FB40-4570-901F-E9CAD2ECF4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3002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49C92-F807-45D3-B24D-397F5355E2AC}" type="datetimeFigureOut">
              <a:rPr lang="ru-RU"/>
              <a:pPr>
                <a:defRPr/>
              </a:pPr>
              <a:t>07.11.2022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CE95F-EB63-48D1-BADF-6EF7D45A4D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846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91977-7783-4292-9618-784DA2A9E0DD}" type="datetimeFigureOut">
              <a:rPr lang="ru-RU"/>
              <a:pPr>
                <a:defRPr/>
              </a:pPr>
              <a:t>07.11.2022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91113-E28C-4715-83E0-784283C3B9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6943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1B3E3-D817-4F9F-BB8C-76EC71F3A533}" type="datetimeFigureOut">
              <a:rPr lang="ru-RU"/>
              <a:pPr>
                <a:defRPr/>
              </a:pPr>
              <a:t>07.11.2022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40200-7879-4F49-B84C-80E6FD31F8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085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29C01-A2EA-4799-84B7-30BB5CB6D477}" type="datetimeFigureOut">
              <a:rPr lang="ru-RU"/>
              <a:pPr>
                <a:defRPr/>
              </a:pPr>
              <a:t>07.11.2022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BD2F3-4229-4373-8DCD-65D41D5E06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575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065DC-0244-4F98-A318-EF68BD79099B}" type="datetimeFigureOut">
              <a:rPr lang="ru-RU"/>
              <a:pPr>
                <a:defRPr/>
              </a:pPr>
              <a:t>07.11.2022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6BFA1-2119-48B9-AF6A-50405FEE69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2074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18F13-9298-4348-A753-8EF82A7106C8}" type="datetimeFigureOut">
              <a:rPr lang="ru-RU"/>
              <a:pPr>
                <a:defRPr/>
              </a:pPr>
              <a:t>07.11.2022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BBBB3-CF18-4EAC-9CD0-7DDB326503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051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681A1B2C-C955-478F-9CC3-C7B0F9B5BD51}" type="datetimeFigureOut">
              <a:rPr lang="ru-RU"/>
              <a:pPr>
                <a:defRPr/>
              </a:pPr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589419C-5572-4FF3-BCAD-F4E25BAB3AF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8;&#1083;&#1100;&#1103;\&#1041;&#1080;&#1086;&#1083;&#1086;&#1075;&#1080;&#1103;\&#1055;&#1088;&#1080;&#1082;&#1086;&#1083;&#1100;&#1085;&#1072;&#1103;.wav" TargetMode="Externa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8.jpeg"/><Relationship Id="rId7" Type="http://schemas.openxmlformats.org/officeDocument/2006/relationships/diagramData" Target="../diagrams/data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microsoft.com/office/2007/relationships/diagramDrawing" Target="../diagrams/drawing1.xml"/><Relationship Id="rId5" Type="http://schemas.openxmlformats.org/officeDocument/2006/relationships/image" Target="../media/image10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9.jpeg"/><Relationship Id="rId9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36525"/>
            <a:ext cx="1849438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1006475" y="136525"/>
            <a:ext cx="6194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kk-KZ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М.Өтемісов атындағы Батыс Қазақстан университеті</a:t>
            </a:r>
          </a:p>
          <a:p>
            <a:pPr algn="ctr"/>
            <a:r>
              <a:rPr lang="kk-KZ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Жаратылыстану-география факультеті</a:t>
            </a:r>
            <a:endParaRPr lang="ru-RU" altLang="ru-RU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5405438" y="1997075"/>
            <a:ext cx="2159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k-KZ" altLang="ru-RU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 және экология кафедрасы</a:t>
            </a:r>
            <a:endParaRPr lang="ru-RU" altLang="ru-RU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TextBox 8"/>
          <p:cNvSpPr txBox="1">
            <a:spLocks noChangeArrowheads="1"/>
          </p:cNvSpPr>
          <p:nvPr/>
        </p:nvSpPr>
        <p:spPr bwMode="auto">
          <a:xfrm>
            <a:off x="4270375" y="4297363"/>
            <a:ext cx="41894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k-KZ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Оқытушы: </a:t>
            </a:r>
            <a:r>
              <a:rPr lang="kk-KZ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философия</a:t>
            </a: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kk-KZ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окторы 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endParaRPr lang="kk-KZ" altLang="ru-RU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kk-KZ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Кожагалиева Р.Ж</a:t>
            </a:r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TextBox 9"/>
          <p:cNvSpPr txBox="1">
            <a:spLocks noChangeArrowheads="1"/>
          </p:cNvSpPr>
          <p:nvPr/>
        </p:nvSpPr>
        <p:spPr bwMode="auto">
          <a:xfrm>
            <a:off x="3379788" y="6184900"/>
            <a:ext cx="1782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k-KZ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Орал, 2022</a:t>
            </a:r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3" name="TextBox 1"/>
          <p:cNvSpPr txBox="1">
            <a:spLocks noChangeArrowheads="1"/>
          </p:cNvSpPr>
          <p:nvPr/>
        </p:nvSpPr>
        <p:spPr bwMode="auto">
          <a:xfrm>
            <a:off x="3059113" y="3197225"/>
            <a:ext cx="2862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Биологияға кіріспе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785813" y="357188"/>
            <a:ext cx="79724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kk-KZ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Саналы  адам  мен адамтектес маймылдардың </a:t>
            </a:r>
          </a:p>
          <a:p>
            <a:pPr algn="ctr" eaLnBrk="1" hangingPunct="1"/>
            <a:r>
              <a:rPr lang="kk-KZ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эволюциялық дамуы</a:t>
            </a:r>
            <a:endParaRPr lang="ru-RU" altLang="ru-RU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857224" y="1428736"/>
          <a:ext cx="3857652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1" descr="44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571625"/>
            <a:ext cx="4071937" cy="42862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Box 13"/>
          <p:cNvSpPr txBox="1">
            <a:spLocks noChangeArrowheads="1"/>
          </p:cNvSpPr>
          <p:nvPr/>
        </p:nvSpPr>
        <p:spPr bwMode="auto">
          <a:xfrm>
            <a:off x="6000750" y="6072188"/>
            <a:ext cx="2481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  РАМАПИТЕКТЕР</a:t>
            </a:r>
            <a:endParaRPr lang="ru-RU" alt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4"/>
          <p:cNvSpPr/>
          <p:nvPr/>
        </p:nvSpPr>
        <p:spPr>
          <a:xfrm>
            <a:off x="2744788" y="2962275"/>
            <a:ext cx="3654425" cy="9334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0960" tIns="60960" rIns="60960" bIns="60960" spcCol="1270" anchor="ctr"/>
          <a:lstStyle/>
          <a:p>
            <a:pPr algn="ctr"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500063" y="428625"/>
            <a:ext cx="7572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kk-KZ" alt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Саналы  адам  мен адамтектес маймылдардың </a:t>
            </a:r>
          </a:p>
          <a:p>
            <a:pPr algn="ctr" eaLnBrk="1" hangingPunct="1"/>
            <a:r>
              <a:rPr lang="kk-KZ" alt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эволюциялық дамуы</a:t>
            </a:r>
            <a:endParaRPr lang="ru-RU" altLang="ru-RU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14282" y="1357298"/>
          <a:ext cx="328614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142875" y="3429000"/>
            <a:ext cx="40005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kk-KZ" altLang="ru-RU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kk-KZ" altLang="ru-RU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kk-KZ" altLang="ru-RU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kk-KZ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Архантроптар - Синантроптар </a:t>
            </a:r>
          </a:p>
          <a:p>
            <a:pPr algn="ctr" eaLnBrk="1" hangingPunct="1"/>
            <a:r>
              <a:rPr lang="kk-KZ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1,5 млн. - 500 мың ж.б</a:t>
            </a:r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4"/>
          <a:stretch>
            <a:fillRect/>
          </a:stretch>
        </p:blipFill>
        <p:spPr bwMode="auto">
          <a:xfrm>
            <a:off x="3643313" y="1714500"/>
            <a:ext cx="5286375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Администратор\Мои документы\антропогенез\эволюция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0"/>
            <a:ext cx="5786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8715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785813"/>
            <a:ext cx="3071813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00313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0" y="2500313"/>
            <a:ext cx="2571750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b="1">
                <a:cs typeface="Arial" panose="020B0604020202020204" pitchFamily="34" charset="0"/>
              </a:rPr>
              <a:t>Сахелонтроп - 6-7 млн. жыл бұрын тіршілік еткен.</a:t>
            </a:r>
          </a:p>
          <a:p>
            <a:pPr eaLnBrk="1" hangingPunct="1"/>
            <a:r>
              <a:rPr lang="kk-KZ" altLang="ru-RU" b="1">
                <a:cs typeface="Arial" panose="020B0604020202020204" pitchFamily="34" charset="0"/>
              </a:rPr>
              <a:t>Сахарының оңтүстік маңынан табылған</a:t>
            </a:r>
          </a:p>
          <a:p>
            <a:pPr eaLnBrk="1" hangingPunct="1"/>
            <a:r>
              <a:rPr lang="kk-KZ" altLang="ru-RU" b="1">
                <a:cs typeface="Arial" panose="020B0604020202020204" pitchFamily="34" charset="0"/>
              </a:rPr>
              <a:t>ежелгі гоминидтердің өкілі. Дьюраб шөлді жерінен 2001 жылы табылған  бассүйек. Миының көлемі 350см³ шамасында. Екі аяғымен қозғалған </a:t>
            </a:r>
          </a:p>
          <a:p>
            <a:pPr eaLnBrk="1" hangingPunct="1"/>
            <a:r>
              <a:rPr lang="kk-KZ" altLang="ru-RU" b="1">
                <a:cs typeface="Arial" panose="020B0604020202020204" pitchFamily="34" charset="0"/>
              </a:rPr>
              <a:t>болуы мүмкін.</a:t>
            </a:r>
            <a:endParaRPr lang="ru-RU" altLang="ru-RU" b="1">
              <a:cs typeface="Arial" panose="020B0604020202020204" pitchFamily="34" charset="0"/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42875"/>
            <a:ext cx="2286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6357938" y="1428750"/>
            <a:ext cx="24653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kk-KZ" altLang="ru-RU" sz="1600">
              <a:latin typeface="Calibri" panose="020F0502020204030204" pitchFamily="34" charset="0"/>
            </a:endParaRPr>
          </a:p>
          <a:p>
            <a:pPr algn="ctr" eaLnBrk="1" hangingPunct="1"/>
            <a:r>
              <a:rPr lang="kk-KZ" altLang="ru-RU" sz="1600" b="1">
                <a:cs typeface="Arial" panose="020B0604020202020204" pitchFamily="34" charset="0"/>
              </a:rPr>
              <a:t>2000 жылы Кениядан </a:t>
            </a:r>
          </a:p>
          <a:p>
            <a:pPr algn="ctr" eaLnBrk="1" hangingPunct="1"/>
            <a:r>
              <a:rPr lang="kk-KZ" altLang="ru-RU" sz="1600" b="1">
                <a:cs typeface="Arial" panose="020B0604020202020204" pitchFamily="34" charset="0"/>
              </a:rPr>
              <a:t>табылған  </a:t>
            </a:r>
          </a:p>
          <a:p>
            <a:pPr algn="ctr" eaLnBrk="1" hangingPunct="1"/>
            <a:r>
              <a:rPr lang="kk-KZ" altLang="ru-RU" sz="1600" b="1">
                <a:cs typeface="Arial" panose="020B0604020202020204" pitchFamily="34" charset="0"/>
              </a:rPr>
              <a:t>“Миллениум-Адам”</a:t>
            </a:r>
          </a:p>
          <a:p>
            <a:pPr algn="ctr" eaLnBrk="1" hangingPunct="1"/>
            <a:r>
              <a:rPr lang="kk-KZ" altLang="ru-RU" sz="1600" b="1">
                <a:cs typeface="Arial" panose="020B0604020202020204" pitchFamily="34" charset="0"/>
              </a:rPr>
              <a:t>деген атпен белгілі</a:t>
            </a:r>
          </a:p>
          <a:p>
            <a:pPr algn="ctr" eaLnBrk="1" hangingPunct="1"/>
            <a:r>
              <a:rPr lang="kk-KZ" altLang="ru-RU" sz="1600" b="1">
                <a:cs typeface="Arial" panose="020B0604020202020204" pitchFamily="34" charset="0"/>
              </a:rPr>
              <a:t> адам қаңқасы қазбалар.</a:t>
            </a:r>
            <a:endParaRPr lang="ru-RU" altLang="ru-RU" sz="1600" b="1">
              <a:cs typeface="Arial" panose="020B0604020202020204" pitchFamily="34" charset="0"/>
            </a:endParaRPr>
          </a:p>
        </p:txBody>
      </p:sp>
      <p:pic>
        <p:nvPicPr>
          <p:cNvPr id="17415" name="Picture 2" descr="C:\Documents and Settings\Администратор\Мои документы\антропогенез\питекантроп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3429000"/>
            <a:ext cx="3500437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0"/>
            <a:ext cx="20002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57188"/>
            <a:ext cx="2928938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57438"/>
            <a:ext cx="371475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1500" y="5214938"/>
            <a:ext cx="450056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АВСТРАЛОПИТЕКТЕР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072188"/>
            <a:ext cx="80772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HOMO ERECTUS – </a:t>
            </a:r>
            <a:r>
              <a:rPr lang="kk-KZ" sz="24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ТІК ЖҮРЕТІН АДАМ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53"/>
          <a:stretch>
            <a:fillRect/>
          </a:stretch>
        </p:blipFill>
        <p:spPr bwMode="auto">
          <a:xfrm>
            <a:off x="214313" y="214313"/>
            <a:ext cx="3286125" cy="635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4" b="49042"/>
          <a:stretch>
            <a:fillRect/>
          </a:stretch>
        </p:blipFill>
        <p:spPr bwMode="auto">
          <a:xfrm>
            <a:off x="4214813" y="142875"/>
            <a:ext cx="3643312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00438" y="3143250"/>
            <a:ext cx="5500687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k-KZ" sz="2800" b="1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k-KZ" sz="2800" b="1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k-KZ" sz="2800" b="1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k-KZ" sz="2800" b="1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HOMO HABILIS – </a:t>
            </a:r>
            <a:r>
              <a:rPr lang="kk-KZ" sz="28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ЕПТІ АДАМ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82550"/>
            <a:ext cx="4286250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5725"/>
            <a:ext cx="4248150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928938"/>
            <a:ext cx="42862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5357813"/>
            <a:ext cx="54292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    НЕАНДЕРТАЛЬДЫҚТАР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457200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C:\Documents and Settings\Администратор\Мои документы\антропогенез\эволюция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42875"/>
            <a:ext cx="2687637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644900"/>
            <a:ext cx="4187825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5750" y="4929188"/>
            <a:ext cx="45513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  КРОМАНЬОНДЫҚТАР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42875"/>
            <a:ext cx="14287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643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900113" y="549275"/>
            <a:ext cx="7343775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kk-KZ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  </a:t>
            </a:r>
            <a:r>
              <a:rPr lang="kk-KZ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 шығу тегі. Антропогенез</a:t>
            </a:r>
            <a:endParaRPr lang="ru-RU" altLang="ru-RU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 Адам эволюциясы</a:t>
            </a:r>
          </a:p>
          <a:p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2. Адам эволюциясының қозғаушы күштері</a:t>
            </a:r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 descr="DSCF25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163"/>
            <a:ext cx="3635375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7" descr="DSCF25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14313"/>
            <a:ext cx="36353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9" descr="DSCF25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500063"/>
            <a:ext cx="291465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0" descr="DSCF25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4500563"/>
            <a:ext cx="2916237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 descr="DSCF258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000250"/>
            <a:ext cx="29146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1785938" y="357188"/>
            <a:ext cx="497681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sz="2800" b="1">
                <a:cs typeface="Arial" panose="020B0604020202020204" pitchFamily="34" charset="0"/>
              </a:rPr>
              <a:t>Нәсілтану. Адам нәсілдері.</a:t>
            </a:r>
            <a:endParaRPr lang="ru-RU" altLang="ru-RU" sz="2800" b="1">
              <a:cs typeface="Arial" panose="020B0604020202020204" pitchFamily="34" charset="0"/>
            </a:endParaRPr>
          </a:p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pic>
        <p:nvPicPr>
          <p:cNvPr id="24579" name="Picture 2" descr="Рис.43. Современные расы челове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000125"/>
            <a:ext cx="4714875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214438"/>
            <a:ext cx="4954588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kk-KZ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Адамдардың барлығы   бір түрге жатады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kk-KZ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Түрі – “санала адам”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kk-KZ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Анатомиялыө-физиологиялық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жағынан бірдей жеке адамның дамуы биологиялық заңдылық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бойынша жүреді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kk-KZ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Табиғи орта жағдайларына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байланысты морфологиялық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айырмашылықтар қалыптасқан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kk-KZ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Бұл белгілер тұқымқуалайтын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өзгергіштік арқылы ұрпақтан-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ұрпаққа беріледі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kk-KZ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Түрішілік тұқымқуалайтын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өзгергіштік – нәсілдер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(Ф.Бернье 1684ж.)</a:t>
            </a:r>
            <a:endParaRPr lang="ru-RU" b="1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европеиодная ра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214438"/>
            <a:ext cx="17653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моноголоидная рас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643188"/>
            <a:ext cx="17907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негроидная рас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3500438"/>
            <a:ext cx="16891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1571625" y="285750"/>
            <a:ext cx="5357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sz="2800" b="1">
                <a:cs typeface="Arial" panose="020B0604020202020204" pitchFamily="34" charset="0"/>
              </a:rPr>
              <a:t> Нәсілтану. Адам нәсілдері.</a:t>
            </a:r>
            <a:endParaRPr lang="ru-RU" altLang="ru-RU" sz="2800" b="1">
              <a:cs typeface="Arial" panose="020B0604020202020204" pitchFamily="34" charset="0"/>
            </a:endParaRP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928688" y="3643313"/>
            <a:ext cx="1916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sz="2000" b="1">
                <a:cs typeface="Arial" panose="020B0604020202020204" pitchFamily="34" charset="0"/>
              </a:rPr>
              <a:t>Еуропоидтық</a:t>
            </a:r>
            <a:endParaRPr lang="ru-RU" altLang="ru-RU" sz="2000" b="1">
              <a:cs typeface="Arial" panose="020B0604020202020204" pitchFamily="34" charset="0"/>
            </a:endParaRPr>
          </a:p>
        </p:txBody>
      </p: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3357563" y="5072063"/>
            <a:ext cx="2713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sz="2000" b="1">
                <a:cs typeface="Arial" panose="020B0604020202020204" pitchFamily="34" charset="0"/>
              </a:rPr>
              <a:t>Монголоидтік</a:t>
            </a:r>
            <a:endParaRPr lang="ru-RU" altLang="ru-RU" sz="2000" b="1">
              <a:cs typeface="Arial" panose="020B0604020202020204" pitchFamily="34" charset="0"/>
            </a:endParaRPr>
          </a:p>
        </p:txBody>
      </p:sp>
      <p:sp>
        <p:nvSpPr>
          <p:cNvPr id="25608" name="TextBox 7"/>
          <p:cNvSpPr txBox="1">
            <a:spLocks noChangeArrowheads="1"/>
          </p:cNvSpPr>
          <p:nvPr/>
        </p:nvSpPr>
        <p:spPr bwMode="auto">
          <a:xfrm>
            <a:off x="7215188" y="6000750"/>
            <a:ext cx="1579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sz="2000" b="1">
                <a:cs typeface="Arial" panose="020B0604020202020204" pitchFamily="34" charset="0"/>
              </a:rPr>
              <a:t>Негроидтік</a:t>
            </a:r>
            <a:endParaRPr lang="ru-RU" altLang="ru-RU" sz="2000" b="1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214313"/>
            <a:ext cx="8713787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10" name="Rectangle 6"/>
          <p:cNvSpPr>
            <a:spLocks noGrp="1"/>
          </p:cNvSpPr>
          <p:nvPr>
            <p:ph type="body" sz="half" idx="1"/>
          </p:nvPr>
        </p:nvSpPr>
        <p:spPr>
          <a:xfrm>
            <a:off x="285750" y="5429250"/>
            <a:ext cx="8215313" cy="1214438"/>
          </a:xfrm>
        </p:spPr>
        <p:txBody>
          <a:bodyPr rtlCol="0">
            <a:normAutofit lnSpcReduction="10000"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kk-KZ" altLang="ru-RU" sz="1800" b="1" smtClean="0">
                <a:latin typeface="Times New Roman" pitchFamily="18" charset="0"/>
              </a:rPr>
              <a:t>Адамның тарихи дамуы Африка жерінен басталатыны белгілі. Ежелгі адамдар көшпелі  түрде өмір сүрген. Жер бетіндегі барлық нәсілдердің генетикалық бірлігі дәлелденген, яғни шығу тегі бір. Бірақ  қоныстанулары  біртін-біртін жүрген,  Еуропаның 40 мың, Азияның   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kk-KZ" altLang="ru-RU" sz="1800" b="1" smtClean="0">
                <a:latin typeface="Times New Roman" pitchFamily="18" charset="0"/>
              </a:rPr>
              <a:t> 60 мың, ал Америка 12 мың жыл бұрын қоныстанған.</a:t>
            </a:r>
            <a:endParaRPr lang="ru-RU" altLang="ru-RU" sz="1800" b="1" smtClean="0">
              <a:latin typeface="Times New Roman" pitchFamily="18" charset="0"/>
            </a:endParaRPr>
          </a:p>
        </p:txBody>
      </p:sp>
      <p:pic>
        <p:nvPicPr>
          <p:cNvPr id="251924" name="Прикольная.wav">
            <a:hlinkClick r:id="" action="ppaction://media"/>
          </p:cNvPr>
          <p:cNvPicPr>
            <a:picLocks noGrp="1" noRot="1" noChangeAspect="1" noChangeArrowheads="1"/>
          </p:cNvPicPr>
          <p:nvPr>
            <p:ph sz="quarter" idx="2"/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62700" y="2389188"/>
            <a:ext cx="609600" cy="609600"/>
          </a:xfrm>
        </p:spPr>
      </p:pic>
      <p:pic>
        <p:nvPicPr>
          <p:cNvPr id="251913" name="Picture 9" descr="U3613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4813"/>
            <a:ext cx="105727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14" name="Picture 10" descr="m5661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068638"/>
            <a:ext cx="10350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15" name="Picture 11" descr="b5614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716338"/>
            <a:ext cx="1033463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16" name="Picture 12" descr="i5634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133600"/>
            <a:ext cx="10350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17" name="Picture 13" descr="Ch3608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412875"/>
            <a:ext cx="1033463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18" name="Picture 14" descr="n_502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16338"/>
            <a:ext cx="1033463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19" name="Picture 15" descr="ch_50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33600"/>
            <a:ext cx="7683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20" name="Picture 16" descr="i5639i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781300"/>
            <a:ext cx="9699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21" name="Picture 17" descr="n5675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33375"/>
            <a:ext cx="10366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22" name="Picture 18" descr="p5677i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10350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23" name="Picture 19" descr="i5635i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860800"/>
            <a:ext cx="11001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19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1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51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5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51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51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251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25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251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251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251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251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251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25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5000" numSld="2" showWhenStopped="0">
                <p:cTn id="5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1924"/>
                </p:tgtEl>
              </p:cMediaNode>
            </p:audio>
          </p:childTnLst>
        </p:cTn>
      </p:par>
    </p:tnLst>
    <p:bldLst>
      <p:bldP spid="25191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107141" y="428604"/>
          <a:ext cx="8929718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539750" y="1125538"/>
            <a:ext cx="6634163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 сұрақтары:</a:t>
            </a:r>
          </a:p>
          <a:p>
            <a:pPr algn="ctr"/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1.Антропогенез дегеніміз не?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2.Адам эволюциясының қандай бағыттары бар?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3.Адамның зоология жүйесінде алатын орны қандай? 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4.Антропогенездің қозғаушы күштерін атаңыз?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2627313" y="2781300"/>
            <a:ext cx="5084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kk-KZ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рахмет!</a:t>
            </a:r>
            <a:endParaRPr lang="ru-RU" alt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14"/>
          <p:cNvSpPr>
            <a:spLocks noGrp="1" noChangeArrowheads="1"/>
          </p:cNvSpPr>
          <p:nvPr>
            <p:ph type="title" sz="quarter"/>
          </p:nvPr>
        </p:nvSpPr>
        <p:spPr>
          <a:xfrm>
            <a:off x="142875" y="1000125"/>
            <a:ext cx="8072438" cy="2643188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kk-KZ" sz="2800" b="1" dirty="0">
                <a:latin typeface="Arial" pitchFamily="34" charset="0"/>
                <a:cs typeface="Arial" pitchFamily="34" charset="0"/>
              </a:rPr>
              <a:t/>
            </a:r>
            <a:br>
              <a:rPr lang="kk-KZ" sz="2800" b="1" dirty="0">
                <a:latin typeface="Arial" pitchFamily="34" charset="0"/>
                <a:cs typeface="Arial" pitchFamily="34" charset="0"/>
              </a:rPr>
            </a:br>
            <a:r>
              <a:rPr lang="kk-KZ" sz="2800" b="1" dirty="0">
                <a:latin typeface="Arial" pitchFamily="34" charset="0"/>
                <a:cs typeface="Arial" pitchFamily="34" charset="0"/>
              </a:rPr>
              <a:t/>
            </a:r>
            <a:br>
              <a:rPr lang="kk-KZ" sz="2800" b="1" dirty="0">
                <a:latin typeface="Arial" pitchFamily="34" charset="0"/>
                <a:cs typeface="Arial" pitchFamily="34" charset="0"/>
              </a:rPr>
            </a:br>
            <a:r>
              <a:rPr lang="kk-KZ" sz="2800" b="1" dirty="0">
                <a:latin typeface="Arial" pitchFamily="34" charset="0"/>
                <a:cs typeface="Arial" pitchFamily="34" charset="0"/>
              </a:rPr>
              <a:t/>
            </a:r>
            <a:br>
              <a:rPr lang="kk-KZ" sz="2800" b="1" dirty="0">
                <a:latin typeface="Arial" pitchFamily="34" charset="0"/>
                <a:cs typeface="Arial" pitchFamily="34" charset="0"/>
              </a:rPr>
            </a:br>
            <a:r>
              <a:rPr lang="kk-KZ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kk-KZ" sz="2800" dirty="0">
                <a:latin typeface="Arial" pitchFamily="34" charset="0"/>
                <a:cs typeface="Arial" pitchFamily="34" charset="0"/>
              </a:rPr>
              <a:t>-</a:t>
            </a:r>
            <a:r>
              <a:rPr lang="kk-KZ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kk-KZ" sz="3600" dirty="0">
                <a:latin typeface="Arial" pitchFamily="34" charset="0"/>
                <a:cs typeface="Arial" pitchFamily="34" charset="0"/>
              </a:rPr>
              <a:t>адамның шығу тегін</a:t>
            </a:r>
            <a:br>
              <a:rPr lang="kk-KZ" sz="3600" dirty="0">
                <a:latin typeface="Arial" pitchFamily="34" charset="0"/>
                <a:cs typeface="Arial" pitchFamily="34" charset="0"/>
              </a:rPr>
            </a:br>
            <a:r>
              <a:rPr lang="kk-KZ" sz="3600" dirty="0">
                <a:latin typeface="Arial" pitchFamily="34" charset="0"/>
                <a:cs typeface="Arial" pitchFamily="34" charset="0"/>
              </a:rPr>
              <a:t> - тарихи даму кезеңдерін</a:t>
            </a:r>
            <a:br>
              <a:rPr lang="kk-KZ" sz="3600" dirty="0">
                <a:latin typeface="Arial" pitchFamily="34" charset="0"/>
                <a:cs typeface="Arial" pitchFamily="34" charset="0"/>
              </a:rPr>
            </a:br>
            <a:r>
              <a:rPr lang="kk-KZ" sz="3600" dirty="0">
                <a:latin typeface="Arial" pitchFamily="34" charset="0"/>
                <a:cs typeface="Arial" pitchFamily="34" charset="0"/>
              </a:rPr>
              <a:t> - нәсілдік ерекшелігін</a:t>
            </a:r>
            <a:br>
              <a:rPr lang="kk-KZ" sz="3600" dirty="0">
                <a:latin typeface="Arial" pitchFamily="34" charset="0"/>
                <a:cs typeface="Arial" pitchFamily="34" charset="0"/>
              </a:rPr>
            </a:br>
            <a:r>
              <a:rPr lang="kk-KZ" sz="3600" dirty="0">
                <a:latin typeface="Arial" pitchFamily="34" charset="0"/>
                <a:cs typeface="Arial" pitchFamily="34" charset="0"/>
              </a:rPr>
              <a:t> - рухани қазыналарын</a:t>
            </a:r>
            <a:br>
              <a:rPr lang="kk-KZ" sz="3600" dirty="0">
                <a:latin typeface="Arial" pitchFamily="34" charset="0"/>
                <a:cs typeface="Arial" pitchFamily="34" charset="0"/>
              </a:rPr>
            </a:br>
            <a:r>
              <a:rPr lang="kk-KZ" sz="3600" dirty="0">
                <a:latin typeface="Arial" pitchFamily="34" charset="0"/>
                <a:cs typeface="Arial" pitchFamily="34" charset="0"/>
              </a:rPr>
              <a:t> - биологиялық  факторлары</a:t>
            </a:r>
            <a:br>
              <a:rPr lang="kk-KZ" sz="3600" dirty="0">
                <a:latin typeface="Arial" pitchFamily="34" charset="0"/>
                <a:cs typeface="Arial" pitchFamily="34" charset="0"/>
              </a:rPr>
            </a:br>
            <a:r>
              <a:rPr lang="kk-KZ" sz="3600" dirty="0">
                <a:latin typeface="Arial" pitchFamily="34" charset="0"/>
                <a:cs typeface="Arial" pitchFamily="34" charset="0"/>
              </a:rPr>
              <a:t> - әлеуметтік факторлары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 descr="DSCF259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672013"/>
            <a:ext cx="2914650" cy="2185987"/>
          </a:xfrm>
        </p:spPr>
      </p:pic>
      <p:pic>
        <p:nvPicPr>
          <p:cNvPr id="2055" name="Picture 7" descr="DSCF259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4292600"/>
            <a:ext cx="2914650" cy="2185988"/>
          </a:xfrm>
        </p:spPr>
      </p:pic>
      <p:pic>
        <p:nvPicPr>
          <p:cNvPr id="2058" name="Picture 10" descr="DSCF259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7588" y="3938588"/>
            <a:ext cx="2917825" cy="2187575"/>
          </a:xfrm>
        </p:spPr>
      </p:pic>
      <p:pic>
        <p:nvPicPr>
          <p:cNvPr id="2061" name="Picture 13" descr="DSCF259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7763" y="3429000"/>
            <a:ext cx="2916237" cy="2187575"/>
          </a:xfrm>
        </p:spPr>
      </p:pic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1714500" y="214313"/>
            <a:ext cx="61436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kk-KZ" altLang="ru-RU" sz="2800" b="1">
                <a:solidFill>
                  <a:srgbClr val="FF0000"/>
                </a:solidFill>
                <a:cs typeface="Arial" panose="020B0604020202020204" pitchFamily="34" charset="0"/>
              </a:rPr>
              <a:t>Адам эволюциясы Антропология. Антропогенез.</a:t>
            </a:r>
            <a:br>
              <a:rPr lang="kk-KZ" altLang="ru-RU" sz="2800" b="1">
                <a:solidFill>
                  <a:srgbClr val="FF0000"/>
                </a:solidFill>
                <a:cs typeface="Arial" panose="020B0604020202020204" pitchFamily="34" charset="0"/>
              </a:rPr>
            </a:br>
            <a:endParaRPr lang="ru-RU" altLang="ru-RU" sz="28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714375" y="214313"/>
            <a:ext cx="74612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kk-KZ" altLang="ru-RU" sz="3200" b="1">
                <a:cs typeface="Arial" panose="020B0604020202020204" pitchFamily="34" charset="0"/>
              </a:rPr>
              <a:t>Адамның  шығу тегі туралы</a:t>
            </a:r>
          </a:p>
          <a:p>
            <a:pPr algn="ctr" eaLnBrk="1" hangingPunct="1"/>
            <a:r>
              <a:rPr lang="kk-KZ" altLang="ru-RU" sz="3200" b="1">
                <a:cs typeface="Arial" panose="020B0604020202020204" pitchFamily="34" charset="0"/>
              </a:rPr>
              <a:t> алғашқы көзқарастар</a:t>
            </a:r>
            <a:endParaRPr lang="ru-RU" altLang="ru-RU" sz="3200" b="1"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313" y="1620838"/>
          <a:ext cx="8786812" cy="511016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16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5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35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271"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latin typeface="Times New Roman" pitchFamily="18" charset="0"/>
                          <a:cs typeface="Times New Roman" pitchFamily="18" charset="0"/>
                        </a:rPr>
                        <a:t>р/с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latin typeface="Times New Roman" pitchFamily="18" charset="0"/>
                          <a:cs typeface="Times New Roman" pitchFamily="18" charset="0"/>
                        </a:rPr>
                        <a:t>Ғалымдардың</a:t>
                      </a:r>
                    </a:p>
                    <a:p>
                      <a:pPr algn="ctr"/>
                      <a:r>
                        <a:rPr lang="kk-KZ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аты-жөні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latin typeface="Times New Roman" pitchFamily="18" charset="0"/>
                          <a:cs typeface="Times New Roman" pitchFamily="18" charset="0"/>
                        </a:rPr>
                        <a:t>Пікірлері мен көзқарастары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271">
                <a:tc>
                  <a:txBody>
                    <a:bodyPr/>
                    <a:lstStyle/>
                    <a:p>
                      <a:r>
                        <a:rPr lang="kk-KZ" sz="160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Аристотель</a:t>
                      </a:r>
                    </a:p>
                    <a:p>
                      <a:r>
                        <a:rPr lang="kk-KZ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(б.з.д.384-322 ж.ж.)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latin typeface="Times New Roman" pitchFamily="18" charset="0"/>
                          <a:cs typeface="Times New Roman" pitchFamily="18" charset="0"/>
                        </a:rPr>
                        <a:t>Антропология терминін алғаш ғылымға енгізді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271">
                <a:tc>
                  <a:txBody>
                    <a:bodyPr/>
                    <a:lstStyle/>
                    <a:p>
                      <a:r>
                        <a:rPr lang="kk-KZ" sz="16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К.Линней  (1735)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latin typeface="Times New Roman" pitchFamily="18" charset="0"/>
                          <a:cs typeface="Times New Roman" pitchFamily="18" charset="0"/>
                        </a:rPr>
                        <a:t>Адамдарды сүтқоректілер класына, приматтар отрядына, саналы адам түріне жатқызды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2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Ж.Бюффон (1766)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latin typeface="Times New Roman" pitchFamily="18" charset="0"/>
                          <a:cs typeface="Times New Roman" pitchFamily="18" charset="0"/>
                        </a:rPr>
                        <a:t>Приматология  ғылымымен</a:t>
                      </a:r>
                      <a:r>
                        <a:rPr lang="kk-KZ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айналысты</a:t>
                      </a:r>
                      <a:r>
                        <a:rPr lang="kk-KZ" sz="1600" dirty="0">
                          <a:latin typeface="Times New Roman" pitchFamily="18" charset="0"/>
                          <a:cs typeface="Times New Roman" pitchFamily="18" charset="0"/>
                        </a:rPr>
                        <a:t>. Орангутандар</a:t>
                      </a:r>
                      <a:r>
                        <a:rPr lang="kk-KZ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туралы еңбек жазды.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271">
                <a:tc>
                  <a:txBody>
                    <a:bodyPr/>
                    <a:lstStyle/>
                    <a:p>
                      <a:r>
                        <a:rPr lang="kk-KZ" sz="1600" dirty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Ж.Б.Ламарк (1810)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latin typeface="Times New Roman" pitchFamily="18" charset="0"/>
                          <a:cs typeface="Times New Roman" pitchFamily="18" charset="0"/>
                        </a:rPr>
                        <a:t>Адам адамтектес маймылдардан шыққан, адам мен маймыл арасында өтпелі форма болуы мүмкін деген.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7935">
                <a:tc>
                  <a:txBody>
                    <a:bodyPr/>
                    <a:lstStyle/>
                    <a:p>
                      <a:r>
                        <a:rPr lang="kk-KZ" sz="1600" dirty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Буше де Перта</a:t>
                      </a:r>
                    </a:p>
                    <a:p>
                      <a:r>
                        <a:rPr lang="kk-KZ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(1840-50)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latin typeface="Times New Roman" pitchFamily="18" charset="0"/>
                          <a:cs typeface="Times New Roman" pitchFamily="18" charset="0"/>
                        </a:rPr>
                        <a:t>Қазба қалдықтар, тастан жасалған құралдардың қазбаларызерттеп,</a:t>
                      </a:r>
                      <a:r>
                        <a:rPr lang="kk-KZ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600" dirty="0">
                          <a:latin typeface="Times New Roman" pitchFamily="18" charset="0"/>
                          <a:cs typeface="Times New Roman" pitchFamily="18" charset="0"/>
                        </a:rPr>
                        <a:t> мамонттардың кезімен сәйкес зерттеді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7935">
                <a:tc>
                  <a:txBody>
                    <a:bodyPr/>
                    <a:lstStyle/>
                    <a:p>
                      <a:r>
                        <a:rPr lang="kk-KZ" sz="1600" dirty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Ч.Дарвин  (1871)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latin typeface="Times New Roman" pitchFamily="18" charset="0"/>
                          <a:cs typeface="Times New Roman" pitchFamily="18" charset="0"/>
                        </a:rPr>
                        <a:t>Адамның дамуындағы әлеуметтік фактордың  рөлі, “Адамның шығу тегі және жыныстық сұрыпталу” атты</a:t>
                      </a:r>
                      <a:r>
                        <a:rPr lang="kk-KZ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еңбекті жазды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7935">
                <a:tc>
                  <a:txBody>
                    <a:bodyPr/>
                    <a:lstStyle/>
                    <a:p>
                      <a:r>
                        <a:rPr lang="kk-KZ" sz="1600" dirty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Ф.Энгельс (1896)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latin typeface="Times New Roman" pitchFamily="18" charset="0"/>
                          <a:cs typeface="Times New Roman" pitchFamily="18" charset="0"/>
                        </a:rPr>
                        <a:t>“Маймылдың адамға айналу барысындағы еңбектің рөлі”, “адамды адам еткен еңбек” түсінігін тұжырымдады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142875" y="142875"/>
            <a:ext cx="8858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kk-KZ" altLang="ru-RU" sz="2400" b="1">
                <a:solidFill>
                  <a:srgbClr val="FF0000"/>
                </a:solidFill>
                <a:cs typeface="Arial" panose="020B0604020202020204" pitchFamily="34" charset="0"/>
              </a:rPr>
              <a:t>Адамның жануарлар дүниесін  жүйелеудегі орны.</a:t>
            </a:r>
            <a:endParaRPr lang="ru-RU" altLang="ru-RU" sz="24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1500188" y="2000250"/>
            <a:ext cx="18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altLang="ru-RU">
              <a:latin typeface="Calibri" panose="020F0502020204030204" pitchFamily="34" charset="0"/>
            </a:endParaRPr>
          </a:p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5" y="642919"/>
          <a:ext cx="8858310" cy="6020481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357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72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3002"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Жүйелеу қатары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Адамның</a:t>
                      </a:r>
                      <a:r>
                        <a:rPr lang="kk-KZ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жүйелеу қатары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Жүйелеу себептері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005">
                <a:tc>
                  <a:txBody>
                    <a:bodyPr/>
                    <a:lstStyle/>
                    <a:p>
                      <a:r>
                        <a:rPr lang="kk-KZ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Тип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Желілер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Ұрығында хорда, жүйке түтігі, желбезек саңылаулары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r>
                        <a:rPr lang="kk-KZ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Тип тармағы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Омыртқалылар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Омыртқа жотасы, жұп аяқ-қолдары, жүрегі кеуде</a:t>
                      </a:r>
                      <a:r>
                        <a:rPr lang="kk-KZ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қуысында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888">
                <a:tc>
                  <a:txBody>
                    <a:bodyPr/>
                    <a:lstStyle/>
                    <a:p>
                      <a:r>
                        <a:rPr lang="kk-KZ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Класс 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Сүтқоректілер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Жүрегі 4 бөлікті, сүт бездері, денесінде түктері бар, тістері топқа бөлінген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9042">
                <a:tc>
                  <a:txBody>
                    <a:bodyPr/>
                    <a:lstStyle/>
                    <a:p>
                      <a:r>
                        <a:rPr lang="kk-KZ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Кл. тармағы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Ұрықжолдастылар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Ұрықтары аналық жатырда дамиды, плацента арқылы қоректенеді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9042">
                <a:tc>
                  <a:txBody>
                    <a:bodyPr/>
                    <a:lstStyle/>
                    <a:p>
                      <a:r>
                        <a:rPr lang="kk-KZ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Отряд 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Приматтар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Саусақтарының орналасуы, тырнақтары, бұғана сүйегі бар, сүт тістері тұрақты тіске алмасады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9042">
                <a:tc>
                  <a:txBody>
                    <a:bodyPr/>
                    <a:lstStyle/>
                    <a:p>
                      <a:r>
                        <a:rPr lang="kk-KZ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Отр.тармағы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Адамтектес маймылдар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Қан топтары, ымдау бұлшықеттері, алдыңғы ми иірімдерден тұрады, соқырішегі</a:t>
                      </a:r>
                      <a:r>
                        <a:rPr lang="kk-KZ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т.б.</a:t>
                      </a:r>
                      <a:r>
                        <a:rPr lang="kk-KZ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220">
                <a:tc>
                  <a:txBody>
                    <a:bodyPr/>
                    <a:lstStyle/>
                    <a:p>
                      <a:r>
                        <a:rPr lang="kk-KZ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Тұқымдасы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Гоминид.Адамдар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Биохимиялық тұрғыдан жақын, ДНҚ молекуласы,</a:t>
                      </a:r>
                      <a:r>
                        <a:rPr lang="kk-KZ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51270">
                <a:tc>
                  <a:txBody>
                    <a:bodyPr/>
                    <a:lstStyle/>
                    <a:p>
                      <a:r>
                        <a:rPr lang="kk-KZ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Туыс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Адам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Тік жүру, ми сайыты үлкен, бас бармақ басқа саусақтарға қарама-қарсы орналасқан,</a:t>
                      </a:r>
                      <a:r>
                        <a:rPr lang="kk-KZ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аяқтары қолдарынан ұзын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8618">
                <a:tc>
                  <a:txBody>
                    <a:bodyPr/>
                    <a:lstStyle/>
                    <a:p>
                      <a:r>
                        <a:rPr lang="kk-KZ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Түр 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Саналы адам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Ойлау, есте сақтау,</a:t>
                      </a:r>
                      <a:r>
                        <a:rPr lang="kk-KZ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kk-KZ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сөз арқылы қарым-қатынас,еңбек ету, өнер, салт дәстүр</a:t>
                      </a:r>
                      <a:r>
                        <a:rPr lang="kk-KZ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т.б.</a:t>
                      </a:r>
                      <a:r>
                        <a:rPr lang="kk-KZ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714375" y="214313"/>
            <a:ext cx="807243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kk-KZ" altLang="ru-RU" sz="3200" b="1">
                <a:cs typeface="Arial" panose="020B0604020202020204" pitchFamily="34" charset="0"/>
              </a:rPr>
              <a:t>Адам  мен  адамтектес</a:t>
            </a:r>
          </a:p>
          <a:p>
            <a:pPr algn="ctr" eaLnBrk="1" hangingPunct="1"/>
            <a:r>
              <a:rPr lang="kk-KZ" altLang="ru-RU" sz="3200" b="1">
                <a:cs typeface="Arial" panose="020B0604020202020204" pitchFamily="34" charset="0"/>
              </a:rPr>
              <a:t> маймылдарды салыстыру</a:t>
            </a:r>
            <a:endParaRPr lang="ru-RU" altLang="ru-RU" sz="3200" b="1"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50" y="1397000"/>
          <a:ext cx="8643938" cy="531812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443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0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852">
                <a:tc>
                  <a:txBody>
                    <a:bodyPr/>
                    <a:lstStyle/>
                    <a:p>
                      <a:pPr algn="ctr"/>
                      <a:r>
                        <a:rPr lang="kk-KZ" sz="20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Ұқсастығы </a:t>
                      </a:r>
                      <a:endParaRPr lang="ru-RU" sz="20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Айырмашылығы </a:t>
                      </a:r>
                      <a:endParaRPr lang="ru-RU" sz="20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0273">
                <a:tc>
                  <a:txBody>
                    <a:bodyPr/>
                    <a:lstStyle/>
                    <a:p>
                      <a:pPr algn="l">
                        <a:buFontTx/>
                        <a:buChar char="-"/>
                      </a:pPr>
                      <a:r>
                        <a:rPr lang="kk-KZ" sz="1800" dirty="0"/>
                        <a:t> </a:t>
                      </a:r>
                      <a:r>
                        <a:rPr lang="kk-KZ" sz="2000" b="1" dirty="0"/>
                        <a:t>орталық жүйке жүйесі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kk-KZ" sz="2000" b="1" dirty="0"/>
                        <a:t> шартты-шартсыз рефлекстер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kk-KZ" sz="2000" b="1" dirty="0"/>
                        <a:t> есте сақтау қабілеті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kk-KZ" sz="2000" b="1" dirty="0"/>
                        <a:t> тырнақтары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kk-KZ" sz="2000" b="1" dirty="0"/>
                        <a:t> терісінің құрылысы 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kk-KZ" sz="2000" b="1" dirty="0"/>
                        <a:t> қан топтары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kk-KZ" sz="2000" b="1" dirty="0"/>
                        <a:t> жалпы аурулары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kk-KZ" sz="2000" b="1" dirty="0"/>
                        <a:t> паразиттері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kk-KZ" sz="2000" b="1" dirty="0"/>
                        <a:t> 12-13 жұп қабырға 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kk-KZ" sz="2000" b="1" dirty="0"/>
                        <a:t> 5-6 омыртқалы сегізкөз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kk-KZ" sz="2000" b="1" dirty="0"/>
                        <a:t> тіс түрлері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kk-KZ" sz="2000" b="1" dirty="0"/>
                        <a:t> хромосома саны 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kk-KZ" sz="2000" b="1" dirty="0"/>
                        <a:t> қуану, ызалану, реніш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kk-KZ" sz="2000" b="1" dirty="0"/>
                        <a:t> ұрпағына мейірімділік</a:t>
                      </a:r>
                    </a:p>
                    <a:p>
                      <a:pPr algn="l">
                        <a:buFontTx/>
                        <a:buChar char="-"/>
                      </a:pPr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kk-KZ" sz="1800" dirty="0"/>
                        <a:t> </a:t>
                      </a:r>
                      <a:r>
                        <a:rPr lang="kk-KZ" sz="2000" b="1" dirty="0"/>
                        <a:t>тік жүру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kk-KZ" sz="2000" b="1" dirty="0"/>
                        <a:t> омыртқа жотасының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kk-KZ" sz="2000" b="1" dirty="0"/>
                        <a:t>  иірімдері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kk-KZ" sz="2000" b="1" dirty="0"/>
                        <a:t> аяқ сүйектері ұзын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kk-KZ" sz="2000" b="1" dirty="0"/>
                        <a:t> бас бармақ басқа саусаққа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kk-KZ" sz="2000" b="1" dirty="0"/>
                        <a:t>  қарама-қарсы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kk-KZ" sz="2000" b="1" dirty="0"/>
                        <a:t> жамбас</a:t>
                      </a:r>
                      <a:r>
                        <a:rPr lang="kk-KZ" sz="2000" b="1" baseline="0" dirty="0"/>
                        <a:t> қуысы қысыңқы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kk-KZ" sz="2000" b="1" baseline="0" dirty="0"/>
                        <a:t> кеуде қуысы жалпақ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kk-KZ" sz="2000" b="1" baseline="0" dirty="0"/>
                        <a:t> ми көлемі 1400-1600 см³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kk-KZ" sz="2000" b="1" baseline="0" dirty="0"/>
                        <a:t> үлкен ми сыңарлары: маңдай,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kk-KZ" sz="2000" b="1" baseline="0" dirty="0"/>
                        <a:t>  төбе, самай жақсы дамыған  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kk-KZ" sz="2000" b="1" baseline="0" dirty="0"/>
                        <a:t> терісінде түктер аз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kk-KZ" sz="2000" b="1" baseline="0" dirty="0"/>
                        <a:t> дыбыс саңылауындағы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kk-KZ" sz="2000" b="1" baseline="0" dirty="0"/>
                        <a:t>  бұлшықеттер дамыған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1" r="81580"/>
          <a:stretch>
            <a:fillRect/>
          </a:stretch>
        </p:blipFill>
        <p:spPr bwMode="auto">
          <a:xfrm>
            <a:off x="500063" y="1500188"/>
            <a:ext cx="21431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785813" y="357188"/>
            <a:ext cx="70008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kk-KZ" alt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Австралопитек пен адамтектес маймылдардың </a:t>
            </a:r>
          </a:p>
          <a:p>
            <a:pPr algn="ctr" eaLnBrk="1" hangingPunct="1"/>
            <a:r>
              <a:rPr lang="kk-KZ" alt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қаңқасын салыстыру.</a:t>
            </a:r>
            <a:endParaRPr lang="ru-RU" altLang="ru-RU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2428875" y="1357313"/>
            <a:ext cx="171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Ми сауыты іштей </a:t>
            </a:r>
          </a:p>
          <a:p>
            <a:pPr eaLnBrk="1" hangingPunct="1"/>
            <a:r>
              <a:rPr lang="kk-KZ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бекітілген</a:t>
            </a:r>
            <a:endParaRPr lang="ru-RU" altLang="ru-RU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5" name="TextBox 8"/>
          <p:cNvSpPr txBox="1">
            <a:spLocks noChangeArrowheads="1"/>
          </p:cNvSpPr>
          <p:nvPr/>
        </p:nvSpPr>
        <p:spPr bwMode="auto">
          <a:xfrm>
            <a:off x="2571750" y="2000250"/>
            <a:ext cx="2071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Омыртқа жотасы </a:t>
            </a:r>
          </a:p>
          <a:p>
            <a:pPr eaLnBrk="1" hangingPunct="1"/>
            <a:r>
              <a:rPr lang="kk-KZ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kk-KZ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” тәрізді</a:t>
            </a:r>
            <a:endParaRPr lang="ru-RU" altLang="ru-RU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6" name="TextBox 9"/>
          <p:cNvSpPr txBox="1">
            <a:spLocks noChangeArrowheads="1"/>
          </p:cNvSpPr>
          <p:nvPr/>
        </p:nvSpPr>
        <p:spPr bwMode="auto">
          <a:xfrm>
            <a:off x="2500313" y="5072063"/>
            <a:ext cx="1136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 табаны ?</a:t>
            </a:r>
            <a:endParaRPr lang="ru-RU" altLang="ru-RU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7" name="TextBox 10"/>
          <p:cNvSpPr txBox="1">
            <a:spLocks noChangeArrowheads="1"/>
          </p:cNvSpPr>
          <p:nvPr/>
        </p:nvSpPr>
        <p:spPr bwMode="auto">
          <a:xfrm>
            <a:off x="2571750" y="5929313"/>
            <a:ext cx="1785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Башпайларының</a:t>
            </a:r>
          </a:p>
          <a:p>
            <a:pPr eaLnBrk="1" hangingPunct="1"/>
            <a:r>
              <a:rPr lang="kk-KZ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орналасуы</a:t>
            </a:r>
            <a:endParaRPr lang="ru-RU" altLang="ru-RU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8" name="TextBox 11"/>
          <p:cNvSpPr txBox="1">
            <a:spLocks noChangeArrowheads="1"/>
          </p:cNvSpPr>
          <p:nvPr/>
        </p:nvSpPr>
        <p:spPr bwMode="auto">
          <a:xfrm>
            <a:off x="2571750" y="3643313"/>
            <a:ext cx="3571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altLang="ru-RU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9" name="TextBox 13"/>
          <p:cNvSpPr txBox="1">
            <a:spLocks noChangeArrowheads="1"/>
          </p:cNvSpPr>
          <p:nvPr/>
        </p:nvSpPr>
        <p:spPr bwMode="auto">
          <a:xfrm>
            <a:off x="2571750" y="3000375"/>
            <a:ext cx="514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alt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pic>
        <p:nvPicPr>
          <p:cNvPr id="10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7" t="44206" r="24678"/>
          <a:stretch>
            <a:fillRect/>
          </a:stretch>
        </p:blipFill>
        <p:spPr bwMode="auto">
          <a:xfrm>
            <a:off x="5143500" y="3000375"/>
            <a:ext cx="285750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TextBox 15"/>
          <p:cNvSpPr txBox="1">
            <a:spLocks noChangeArrowheads="1"/>
          </p:cNvSpPr>
          <p:nvPr/>
        </p:nvSpPr>
        <p:spPr bwMode="auto">
          <a:xfrm>
            <a:off x="6357938" y="2714625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2" name="TextBox 16"/>
          <p:cNvSpPr txBox="1">
            <a:spLocks noChangeArrowheads="1"/>
          </p:cNvSpPr>
          <p:nvPr/>
        </p:nvSpPr>
        <p:spPr bwMode="auto">
          <a:xfrm>
            <a:off x="7572375" y="2571750"/>
            <a:ext cx="255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alt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3" name="TextBox 17"/>
          <p:cNvSpPr txBox="1">
            <a:spLocks noChangeArrowheads="1"/>
          </p:cNvSpPr>
          <p:nvPr/>
        </p:nvSpPr>
        <p:spPr bwMode="auto">
          <a:xfrm>
            <a:off x="8001000" y="3000375"/>
            <a:ext cx="442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alt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0254" name="TextBox 18"/>
          <p:cNvSpPr txBox="1">
            <a:spLocks noChangeArrowheads="1"/>
          </p:cNvSpPr>
          <p:nvPr/>
        </p:nvSpPr>
        <p:spPr bwMode="auto">
          <a:xfrm>
            <a:off x="8001000" y="4143375"/>
            <a:ext cx="300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alt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0255" name="TextBox 19"/>
          <p:cNvSpPr txBox="1">
            <a:spLocks noChangeArrowheads="1"/>
          </p:cNvSpPr>
          <p:nvPr/>
        </p:nvSpPr>
        <p:spPr bwMode="auto">
          <a:xfrm>
            <a:off x="8072438" y="55006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alt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6" name="TextBox 20"/>
          <p:cNvSpPr txBox="1">
            <a:spLocks noChangeArrowheads="1"/>
          </p:cNvSpPr>
          <p:nvPr/>
        </p:nvSpPr>
        <p:spPr bwMode="auto">
          <a:xfrm>
            <a:off x="4500563" y="5072063"/>
            <a:ext cx="1143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табаны</a:t>
            </a:r>
            <a:endParaRPr lang="ru-RU" altLang="ru-RU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0257" name="TextBox 21"/>
          <p:cNvSpPr txBox="1">
            <a:spLocks noChangeArrowheads="1"/>
          </p:cNvSpPr>
          <p:nvPr/>
        </p:nvSpPr>
        <p:spPr bwMode="auto">
          <a:xfrm>
            <a:off x="4214813" y="3714750"/>
            <a:ext cx="122872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Жамбасы сыртқа</a:t>
            </a:r>
            <a:endParaRPr lang="ru-RU" altLang="ru-RU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DSCF257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195513" cy="2185988"/>
          </a:xfrm>
        </p:spPr>
      </p:pic>
      <p:pic>
        <p:nvPicPr>
          <p:cNvPr id="11267" name="Picture 10" descr="DSCF257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05038"/>
            <a:ext cx="2268538" cy="2185987"/>
          </a:xfrm>
        </p:spPr>
      </p:pic>
      <p:pic>
        <p:nvPicPr>
          <p:cNvPr id="11268" name="Picture 11" descr="DSCF258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365625"/>
            <a:ext cx="2916238" cy="2492375"/>
          </a:xfrm>
        </p:spPr>
      </p:pic>
      <p:pic>
        <p:nvPicPr>
          <p:cNvPr id="11269" name="Picture 12" descr="DSCF258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365625"/>
            <a:ext cx="3143250" cy="2492375"/>
          </a:xfrm>
        </p:spPr>
      </p:pic>
      <p:pic>
        <p:nvPicPr>
          <p:cNvPr id="11270" name="Picture 13" descr="DSCF258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4365625"/>
            <a:ext cx="32861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Схема 6"/>
          <p:cNvGraphicFramePr/>
          <p:nvPr/>
        </p:nvGraphicFramePr>
        <p:xfrm>
          <a:off x="2428860" y="214290"/>
          <a:ext cx="6500858" cy="3960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Администратор\Мои документы\антропогенез\эволюция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885825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</TotalTime>
  <Words>830</Words>
  <Application>Microsoft Office PowerPoint</Application>
  <PresentationFormat>Экран (4:3)</PresentationFormat>
  <Paragraphs>231</Paragraphs>
  <Slides>26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    - адамның шығу тегін  - тарихи даму кезеңдерін  - нәсілдік ерекшелігін  - рухани қазыналарын  - биологиялық  факторлары  - әлеуметтік факторлары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73</cp:revision>
  <dcterms:created xsi:type="dcterms:W3CDTF">2009-01-10T01:32:49Z</dcterms:created>
  <dcterms:modified xsi:type="dcterms:W3CDTF">2022-11-07T13:45:45Z</dcterms:modified>
</cp:coreProperties>
</file>